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9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4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7" y="6736729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7" y="4176389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6" y="975361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7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9" y="6143349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2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1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7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6" y="1347316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2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8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2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1" y="8229602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2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26" y="219947"/>
            <a:ext cx="5472608" cy="1808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Творческий центр</a:t>
            </a:r>
            <a:br>
              <a:rPr lang="ru-RU" sz="2000" dirty="0"/>
            </a:br>
            <a:r>
              <a:rPr lang="ru-RU" sz="2000" dirty="0"/>
              <a:t> Оксаны Коршуновой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 гостях у сказки»</a:t>
            </a:r>
            <a:br>
              <a:rPr lang="ru-RU" sz="36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cs typeface="Arial" pitchFamily="34" charset="0"/>
              </a:rPr>
              <a:t>представляет сказочный проект</a:t>
            </a:r>
            <a:endParaRPr lang="ru-RU" sz="2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170" name="Picture 2" descr="http://uld15.mycdn.me/image?t=3&amp;bid=771613097725&amp;id=771613097725&amp;plc=WEB&amp;tkn=Ad5COqiipvGWDWtZojhEtv2Sk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9" y="2051719"/>
            <a:ext cx="6032927" cy="58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6342" y="7879754"/>
            <a:ext cx="5208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Вредные привычки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602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Патрон\Desktop\вероничка\вероник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91" y="5292080"/>
            <a:ext cx="1197112" cy="11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АТРОН\Desktop\сказки\фото сказки\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4085793"/>
            <a:ext cx="4507529" cy="30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 rot="11127313">
            <a:off x="1356118" y="6676401"/>
            <a:ext cx="4951564" cy="2470381"/>
          </a:xfrm>
          <a:prstGeom prst="cloudCallout">
            <a:avLst>
              <a:gd name="adj1" fmla="val -34770"/>
              <a:gd name="adj2" fmla="val 70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ПАТРОН\Desktop\сказки\фото сказки\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9" y="323528"/>
            <a:ext cx="2664296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1639" y="7104451"/>
            <a:ext cx="4882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дети загрустили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потому решили,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вредные привычки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 больше не нужны!</a:t>
            </a:r>
          </a:p>
        </p:txBody>
      </p:sp>
      <p:sp>
        <p:nvSpPr>
          <p:cNvPr id="5" name="Выноска-облако 4"/>
          <p:cNvSpPr/>
          <p:nvPr/>
        </p:nvSpPr>
        <p:spPr>
          <a:xfrm rot="11382141">
            <a:off x="38234" y="920571"/>
            <a:ext cx="3886809" cy="3534275"/>
          </a:xfrm>
          <a:prstGeom prst="cloudCallout">
            <a:avLst>
              <a:gd name="adj1" fmla="val 24184"/>
              <a:gd name="adj2" fmla="val 37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387424" y="1348880"/>
            <a:ext cx="3918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Достали всех привычки,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Проказницы – сестрички.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Устали педагоги: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Собрали педсовет.</a:t>
            </a:r>
          </a:p>
        </p:txBody>
      </p:sp>
      <p:pic>
        <p:nvPicPr>
          <p:cNvPr id="8194" name="Picture 2" descr="C:\Users\Патрон\Desktop\вероничка\верон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8" y="158294"/>
            <a:ext cx="1156171" cy="11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ТРОН\Desktop\сказки\фото сказки\да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0884">
            <a:off x="3840843" y="5818830"/>
            <a:ext cx="1899488" cy="29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ld15.mycdn.me/image?t=0&amp;bid=771614274301&amp;id=771614274301&amp;plc=WEB&amp;tkn=7wIW1dVnfTrXn2f07nx1rmRLB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6" y="539552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 rot="11179269">
            <a:off x="128184" y="3820736"/>
            <a:ext cx="4887148" cy="2598330"/>
          </a:xfrm>
          <a:prstGeom prst="cloudCallout">
            <a:avLst>
              <a:gd name="adj1" fmla="val 6992"/>
              <a:gd name="adj2" fmla="val 91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8539" y="4211960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Я объявляю лично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Всем плохим привычкам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вас я призываю,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Объявим им ВОЙНУ!</a:t>
            </a:r>
          </a:p>
        </p:txBody>
      </p:sp>
    </p:spTree>
    <p:extLst>
      <p:ext uri="{BB962C8B-B14F-4D97-AF65-F5344CB8AC3E}">
        <p14:creationId xmlns:p14="http://schemas.microsoft.com/office/powerpoint/2010/main" val="1542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атрон\Desktop\вероничка\вер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85" y="4626004"/>
            <a:ext cx="1059836" cy="10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АТРОН\Desktop\сказки\фото сказки\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093">
            <a:off x="3053945" y="556991"/>
            <a:ext cx="3486046" cy="23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АТРОН\Desktop\сказки\фото сказки\а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72090"/>
            <a:ext cx="2212975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ПАТРОН\Desktop\сказки\фото сказки\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4" y="4626004"/>
            <a:ext cx="4352662" cy="29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 rot="11061206">
            <a:off x="613362" y="2664499"/>
            <a:ext cx="5297902" cy="2224309"/>
          </a:xfrm>
          <a:prstGeom prst="cloudCallout">
            <a:avLst>
              <a:gd name="adj1" fmla="val -47353"/>
              <a:gd name="adj2" fmla="val -48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4527" y="2868713"/>
            <a:ext cx="5013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Алена – мойте руки,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Вы – расчешите Аню,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А все мальчишки дружно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Игрушки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собирать!</a:t>
            </a:r>
          </a:p>
        </p:txBody>
      </p:sp>
      <p:pic>
        <p:nvPicPr>
          <p:cNvPr id="4" name="Picture 2" descr="http://uld15.mycdn.me/image?t=3&amp;bid=771611583997&amp;id=771611583997&amp;plc=WEB&amp;tkn=IyGBtxEAXuiMKHkXGpr4OCPZP2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9292">
            <a:off x="3239776" y="6535700"/>
            <a:ext cx="3377798" cy="19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атрон\Desktop\вероничка\веронич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12" y="1043609"/>
            <a:ext cx="11231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атрон\Desktop\вероничка\ве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389">
            <a:off x="5597376" y="7861504"/>
            <a:ext cx="1074152" cy="10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 rot="434390">
            <a:off x="534389" y="14501"/>
            <a:ext cx="5224914" cy="3532085"/>
          </a:xfrm>
          <a:prstGeom prst="cloudCallout">
            <a:avLst>
              <a:gd name="adj1" fmla="val 48843"/>
              <a:gd name="adj2" fmla="val -37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7215" y="310276"/>
            <a:ext cx="5085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Ну как, собой довольны?         -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--- ДА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Хорошим быть прикольно?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ДА!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Долой прогнали вместе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Грязнуль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лентяев, плакс!</a:t>
            </a: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Долой!</a:t>
            </a:r>
          </a:p>
        </p:txBody>
      </p:sp>
      <p:pic>
        <p:nvPicPr>
          <p:cNvPr id="4" name="Picture 6" descr="C:\Users\ПАТРОН\Desktop\сказки\фото сказки\Иль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0" y="3401825"/>
            <a:ext cx="2359077" cy="25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ПАТРОН\Desktop\сказки\фото сказки\Али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267">
            <a:off x="4705143" y="3211256"/>
            <a:ext cx="1876561" cy="25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ПАТРОН\Desktop\сказки\фото сказки\Ми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582">
            <a:off x="2882886" y="2882075"/>
            <a:ext cx="1888163" cy="27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 rot="368166">
            <a:off x="1823635" y="5338676"/>
            <a:ext cx="5067537" cy="3050496"/>
          </a:xfrm>
          <a:prstGeom prst="cloudCallout">
            <a:avLst>
              <a:gd name="adj1" fmla="val 19797"/>
              <a:gd name="adj2" fmla="val 60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Users\ПАТРОН\Desktop\сказки\фото сказки\окса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5802">
            <a:off x="877480" y="6588657"/>
            <a:ext cx="1631857" cy="22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8170" y="5817392"/>
            <a:ext cx="510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Давайте нарисуем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Как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мы прогнали дружно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Все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вредные привычки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Их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больше нет в саду!</a:t>
            </a:r>
          </a:p>
        </p:txBody>
      </p:sp>
    </p:spTree>
    <p:extLst>
      <p:ext uri="{BB962C8B-B14F-4D97-AF65-F5344CB8AC3E}">
        <p14:creationId xmlns:p14="http://schemas.microsoft.com/office/powerpoint/2010/main" val="39691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атрон\Desktop\вероничка\веро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64" y="7408168"/>
            <a:ext cx="1379903" cy="14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ПАТРОН\Desktop\сказки\фото сказки\де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1" y="755576"/>
            <a:ext cx="524184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 rot="407688">
            <a:off x="831336" y="4342391"/>
            <a:ext cx="5472608" cy="3617709"/>
          </a:xfrm>
          <a:prstGeom prst="cloudCallout">
            <a:avLst>
              <a:gd name="adj1" fmla="val 36987"/>
              <a:gd name="adj2" fmla="val 52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22715" y="4915543"/>
            <a:ext cx="44508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Родные педагоги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Обрадуются очень, 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Хорошими мы стали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будем дружно жить!</a:t>
            </a:r>
          </a:p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УРА!</a:t>
            </a:r>
          </a:p>
        </p:txBody>
      </p:sp>
    </p:spTree>
    <p:extLst>
      <p:ext uri="{BB962C8B-B14F-4D97-AF65-F5344CB8AC3E}">
        <p14:creationId xmlns:p14="http://schemas.microsoft.com/office/powerpoint/2010/main" val="5249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 rot="555527">
            <a:off x="644306" y="-15150"/>
            <a:ext cx="5618088" cy="4937421"/>
          </a:xfrm>
          <a:prstGeom prst="cloudCallout">
            <a:avLst>
              <a:gd name="adj1" fmla="val 35534"/>
              <a:gd name="adj2" fmla="val 21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6672" y="323528"/>
            <a:ext cx="6539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0212" y="611560"/>
            <a:ext cx="46675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Воспитатели вернулись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деткам улыбнулись.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случаю победы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Устроили салют!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Блинами угостили,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Детишек похвалили,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вредные привычки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Здесь больше не живут!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Всё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 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uld15.mycdn.me/image?t=3&amp;bid=771613630461&amp;id=771613630461&amp;plc=WEB&amp;tkn=XB70FFH9TEKFaJmwQnNixVFO3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" y="4860032"/>
            <a:ext cx="614468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атрон\Desktop\вероничка\в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36" y="1489190"/>
            <a:ext cx="1201762" cy="13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8" y="1539231"/>
            <a:ext cx="6381328" cy="4842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9303" y="6444555"/>
            <a:ext cx="444403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 идеи: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Оксана Коршунова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главной роли: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Вероника Ткач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ролях: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воспитанники средней группы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педагоги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МБДОУ «Детский сад №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Барнаул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194165">
            <a:off x="2728153" y="3525504"/>
            <a:ext cx="114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3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360936"/>
            <a:ext cx="68178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Направление деятельности проекта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Нравственно-эстетическое воспитание.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672" y="1275333"/>
            <a:ext cx="6610765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</a:t>
            </a:r>
            <a:r>
              <a:rPr lang="ru-RU" sz="28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проекта: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вызвать у детей и родителей интерес к мероприятиям, проходимым в ДОУ, 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создать положительный эмоциональный настрой у детей и </a:t>
            </a:r>
            <a:r>
              <a:rPr lang="ru-RU" alt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родителей к полученному </a:t>
            </a: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результату, </a:t>
            </a:r>
            <a:r>
              <a:rPr lang="ru-RU" alt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общими </a:t>
            </a:r>
            <a:r>
              <a:rPr lang="ru-RU" alt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усилиями.</a:t>
            </a:r>
          </a:p>
          <a:p>
            <a:endParaRPr lang="ru-RU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72" y="3405567"/>
            <a:ext cx="65253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в детском саду поселились вредные привычки. Если дети стали неуправляемы, а воспитатели срочно собирают педсовет – безусловно, надо бороться с вредными привычками и срочно объявлять им войну!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672" y="5775447"/>
            <a:ext cx="6209508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Сроки реализации</a:t>
            </a:r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краткосрочный, </a:t>
            </a:r>
            <a:r>
              <a:rPr lang="ru-RU" alt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практический, открытый, детско-взрослый. </a:t>
            </a:r>
            <a:endParaRPr lang="ru-RU" altLang="ru-RU" sz="2400" i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257" y="6756176"/>
            <a:ext cx="657059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Ответственный:</a:t>
            </a:r>
          </a:p>
          <a:p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О. С. Коршунова, воспитатель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МБДОУ центр развития ребенка – «Детский сад № 80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»,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студент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5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курса </a:t>
            </a:r>
            <a:r>
              <a:rPr lang="ru-RU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АлтГПУ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специальности «Народное художественное творчество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».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атрон\Desktop\вероничка\веронич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30" y="388394"/>
            <a:ext cx="1447250" cy="14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АТРОН\Desktop\но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6341946"/>
            <a:ext cx="24669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АТРОН\Desktop\сказки\картинки д.сказки\бя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1292">
            <a:off x="609482" y="653481"/>
            <a:ext cx="3777301" cy="26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 rot="10147416">
            <a:off x="483595" y="2524013"/>
            <a:ext cx="6357189" cy="4451653"/>
          </a:xfrm>
          <a:prstGeom prst="cloudCallout">
            <a:avLst>
              <a:gd name="adj1" fmla="val -31833"/>
              <a:gd name="adj2" fmla="val 66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343863">
            <a:off x="1861687" y="2628480"/>
            <a:ext cx="48828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Вредные привычки,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Проказницы-сестрички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Однажды поселились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нашем </a:t>
            </a:r>
            <a:r>
              <a:rPr lang="ru-RU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дет.саду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дети в группе нашей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Испортились все страшно,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с вредными привычками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Вдруг подружились все.</a:t>
            </a:r>
          </a:p>
        </p:txBody>
      </p:sp>
      <p:pic>
        <p:nvPicPr>
          <p:cNvPr id="2054" name="Picture 6" descr="C:\Users\ПАТРОН\Desktop\сказки\фото сказки\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1" y="5782827"/>
            <a:ext cx="2061846" cy="30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ld15.mycdn.me/image?t=3&amp;bid=771613472509&amp;id=771613472509&amp;plc=WEB&amp;tkn=-P4RU3ZJUY2OK7YIHgVVHnWy0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3" y="413095"/>
            <a:ext cx="5187454" cy="29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 rot="11037867">
            <a:off x="499544" y="2790008"/>
            <a:ext cx="5925540" cy="15758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ПАТРОН\Desktop\сказки\фото сказки\М и 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3" y="4421387"/>
            <a:ext cx="5271965" cy="35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 rot="11060819">
            <a:off x="656072" y="7522701"/>
            <a:ext cx="5760640" cy="1588524"/>
          </a:xfrm>
          <a:prstGeom prst="cloudCallout">
            <a:avLst>
              <a:gd name="adj1" fmla="val -23515"/>
              <a:gd name="adj2" fmla="val 58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66666" y="3100866"/>
            <a:ext cx="4306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Данил, Илья и Ваня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Вдруг стали драчунами</a:t>
            </a:r>
            <a:r>
              <a:rPr lang="ru-RU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0990" y="7839909"/>
            <a:ext cx="4450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Ну,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Матвей и Женя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Вдруг стали плохо есть</a:t>
            </a:r>
            <a:r>
              <a:rPr lang="ru-RU" sz="28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051" name="Picture 3" descr="C:\Users\Патрон\Desktop\вероничка\в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349">
            <a:off x="5201370" y="6954087"/>
            <a:ext cx="1445890" cy="16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атрон\Desktop\вероничка\вер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157">
            <a:off x="5104551" y="2052906"/>
            <a:ext cx="1445890" cy="14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трон\Desktop\вероничка\в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88" y="7397779"/>
            <a:ext cx="1384480" cy="162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АТРОН\Desktop\сказки\фото сказки\С и 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467544"/>
            <a:ext cx="2794000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 rot="312111">
            <a:off x="733500" y="5402088"/>
            <a:ext cx="5635796" cy="3224271"/>
          </a:xfrm>
          <a:prstGeom prst="cloudCallout">
            <a:avLst>
              <a:gd name="adj1" fmla="val 33229"/>
              <a:gd name="adj2" fmla="val 50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28543" y="6012160"/>
            <a:ext cx="5475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Стася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вместе с Машей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Такие растеряши!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Теряют без разбора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Чулки и башмаки!</a:t>
            </a:r>
          </a:p>
        </p:txBody>
      </p:sp>
    </p:spTree>
    <p:extLst>
      <p:ext uri="{BB962C8B-B14F-4D97-AF65-F5344CB8AC3E}">
        <p14:creationId xmlns:p14="http://schemas.microsoft.com/office/powerpoint/2010/main" val="16645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атрон\Desktop\вероничка\верони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65" y="5704786"/>
            <a:ext cx="1169439" cy="13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АТРОН\Desktop\сказки\фото сказки\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5585907"/>
            <a:ext cx="3335735" cy="31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АТРОН\Desktop\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79" y="1972327"/>
            <a:ext cx="2109869" cy="28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АТРОН\Desktop\сказки\фото сказки\О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2" y="562128"/>
            <a:ext cx="3183979" cy="321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 rot="411859">
            <a:off x="21025" y="3360495"/>
            <a:ext cx="5092259" cy="2705176"/>
          </a:xfrm>
          <a:prstGeom prst="cloudCallout">
            <a:avLst>
              <a:gd name="adj1" fmla="val 63497"/>
              <a:gd name="adj2" fmla="val 20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2695" y="3779355"/>
            <a:ext cx="53519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девочка Оксана –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Царевна </a:t>
            </a:r>
            <a:r>
              <a:rPr lang="ru-RU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Несмеяна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Приходит в детский садик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целый день ревет!</a:t>
            </a:r>
          </a:p>
        </p:txBody>
      </p:sp>
    </p:spTree>
    <p:extLst>
      <p:ext uri="{BB962C8B-B14F-4D97-AF65-F5344CB8AC3E}">
        <p14:creationId xmlns:p14="http://schemas.microsoft.com/office/powerpoint/2010/main" val="3163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ТРОН\Desktop\В и 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6" y="2273042"/>
            <a:ext cx="2656039" cy="280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АТРОН\Desktop\Д,И и 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41" y="3946810"/>
            <a:ext cx="2865635" cy="29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 rot="273189">
            <a:off x="211312" y="110621"/>
            <a:ext cx="5997418" cy="2512791"/>
          </a:xfrm>
          <a:prstGeom prst="cloudCallout">
            <a:avLst>
              <a:gd name="adj1" fmla="val 30416"/>
              <a:gd name="adj2" fmla="val 68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4620" y="323528"/>
            <a:ext cx="57227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Еще один Артемка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Здороваться не любит.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 скажешь ему: «Здравствуй»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он в ответ молчит.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247417">
            <a:off x="1706685" y="6542105"/>
            <a:ext cx="5063051" cy="2551688"/>
          </a:xfrm>
          <a:prstGeom prst="cloudCallout">
            <a:avLst>
              <a:gd name="adj1" fmla="val -43085"/>
              <a:gd name="adj2" fmla="val -43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0888" y="6855946"/>
            <a:ext cx="55083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Никита, Влад, Сережа</a:t>
            </a:r>
          </a:p>
          <a:p>
            <a:r>
              <a:rPr lang="ru-RU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Испортилися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тоже,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Гоняют на машинках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группе целый день</a:t>
            </a:r>
            <a:r>
              <a:rPr lang="ru-RU" sz="28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122" name="Picture 2" descr="C:\Users\Патрон\Desktop\вероничка\верон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85" y="2405297"/>
            <a:ext cx="1177844" cy="12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атрон\Desktop\вероничка\веро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6" y="5826292"/>
            <a:ext cx="1286546" cy="13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атрон\Desktop\вероничка\в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8" y="3387972"/>
            <a:ext cx="1185918" cy="13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АТРОН\Desktop\сказки\фото сказки\А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251">
            <a:off x="3544331" y="1722330"/>
            <a:ext cx="2997423" cy="28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ld15.mycdn.me/image?t=3&amp;bid=771611583229&amp;id=771611583229&amp;plc=WEB&amp;tkn=ORasfNjADzPDLPujPr45e--K-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78" y="6012160"/>
            <a:ext cx="524858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 rot="20195306">
            <a:off x="285259" y="4842684"/>
            <a:ext cx="4896544" cy="1312435"/>
          </a:xfrm>
          <a:prstGeom prst="cloudCallout">
            <a:avLst>
              <a:gd name="adj1" fmla="val -10377"/>
              <a:gd name="adj2" fmla="val -88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носка-облако 2"/>
          <p:cNvSpPr/>
          <p:nvPr/>
        </p:nvSpPr>
        <p:spPr>
          <a:xfrm rot="20977682">
            <a:off x="68225" y="241329"/>
            <a:ext cx="4950846" cy="2914533"/>
          </a:xfrm>
          <a:prstGeom prst="cloudCallout">
            <a:avLst>
              <a:gd name="adj1" fmla="val 58699"/>
              <a:gd name="adj2" fmla="val -19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 rot="20004538">
            <a:off x="629874" y="454489"/>
            <a:ext cx="47876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только между нами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 расскажу про Аню: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расчёскою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дружит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косы не плетет.</a:t>
            </a:r>
          </a:p>
        </p:txBody>
      </p:sp>
      <p:sp>
        <p:nvSpPr>
          <p:cNvPr id="5" name="Прямоугольник 4"/>
          <p:cNvSpPr/>
          <p:nvPr/>
        </p:nvSpPr>
        <p:spPr>
          <a:xfrm rot="20024675">
            <a:off x="650085" y="4661376"/>
            <a:ext cx="5121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Алена вместе Викой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моют с мылом руки</a:t>
            </a:r>
            <a:r>
              <a:rPr lang="ru-RU" sz="28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146" name="Picture 2" descr="C:\Users\Патрон\Desktop\вероничка\верон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39" y="252106"/>
            <a:ext cx="1157460" cy="11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Патрон\Desktop\вероничка\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796787"/>
            <a:ext cx="1014735" cy="116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атрон\Desktop\вероничка\веронич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26" y="1374269"/>
            <a:ext cx="1204720" cy="1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ld15.mycdn.me/image?t=3&amp;bid=771612047613&amp;id=771612047613&amp;plc=WEB&amp;tkn=enShn3g-DtnSelKLLjglax5tW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04" y="4242577"/>
            <a:ext cx="4938124" cy="277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 rot="11020390">
            <a:off x="825469" y="6734391"/>
            <a:ext cx="5876580" cy="2406636"/>
          </a:xfrm>
          <a:prstGeom prst="cloudCallout">
            <a:avLst>
              <a:gd name="adj1" fmla="val 53787"/>
              <a:gd name="adj2" fmla="val 35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uld15.mycdn.me/image?t=3&amp;bid=771611726077&amp;id=771611726077&amp;plc=WEB&amp;tkn=-uSUCe3pVAFfVABcQaplQbDRof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259632"/>
            <a:ext cx="4713585" cy="26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 rot="11054968">
            <a:off x="23199" y="15891"/>
            <a:ext cx="5766320" cy="1306886"/>
          </a:xfrm>
          <a:prstGeom prst="cloudCallout">
            <a:avLst>
              <a:gd name="adj1" fmla="val -49774"/>
              <a:gd name="adj2" fmla="val -4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0688" y="192282"/>
            <a:ext cx="5143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спят в </a:t>
            </a:r>
            <a:r>
              <a:rPr lang="ru-RU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сончас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упрямо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Миленою, Милана!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7377" y="7020272"/>
            <a:ext cx="52743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девочка Алина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Сидит с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«печальной»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миной,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 бабушки не хочет</a:t>
            </a:r>
          </a:p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Колготки надевать.</a:t>
            </a:r>
          </a:p>
        </p:txBody>
      </p:sp>
    </p:spTree>
    <p:extLst>
      <p:ext uri="{BB962C8B-B14F-4D97-AF65-F5344CB8AC3E}">
        <p14:creationId xmlns:p14="http://schemas.microsoft.com/office/powerpoint/2010/main" val="41534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351</TotalTime>
  <Words>480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Georgia</vt:lpstr>
      <vt:lpstr>Trebuchet MS</vt:lpstr>
      <vt:lpstr>Воздушный поток</vt:lpstr>
      <vt:lpstr>Творческий центр  Оксаны Коршуновой  «В гостях у сказки» представляет сказочный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ПАТРОН</dc:creator>
  <cp:lastModifiedBy>Оксана Коршунова</cp:lastModifiedBy>
  <cp:revision>40</cp:revision>
  <dcterms:created xsi:type="dcterms:W3CDTF">2015-03-23T15:59:15Z</dcterms:created>
  <dcterms:modified xsi:type="dcterms:W3CDTF">2018-08-19T18:12:37Z</dcterms:modified>
</cp:coreProperties>
</file>