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57" r:id="rId5"/>
    <p:sldId id="258" r:id="rId6"/>
    <p:sldId id="270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78010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Герб </a:t>
            </a:r>
            <a:r>
              <a:rPr lang="ru-RU" sz="7200" b="1" dirty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моей </a:t>
            </a:r>
            <a:r>
              <a:rPr lang="ru-RU" sz="72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семьи</a:t>
            </a:r>
            <a:endParaRPr lang="ru-RU" sz="7200" b="1" dirty="0">
              <a:ln w="11430">
                <a:solidFill>
                  <a:srgbClr val="7030A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221088"/>
            <a:ext cx="3312368" cy="2088231"/>
          </a:xfrm>
        </p:spPr>
        <p:txBody>
          <a:bodyPr>
            <a:normAutofit/>
          </a:bodyPr>
          <a:lstStyle/>
          <a:p>
            <a:pPr lvl="0" algn="l">
              <a:lnSpc>
                <a:spcPct val="110000"/>
              </a:lnSpc>
            </a:pP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10000"/>
              </a:lnSpc>
            </a:pP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1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Трофимова Лидия Витальевна,</a:t>
            </a:r>
          </a:p>
          <a:p>
            <a:pPr lvl="0" algn="l">
              <a:lnSpc>
                <a:spcPct val="11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lvl="0" algn="l">
              <a:lnSpc>
                <a:spcPct val="11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ЦРР «ДДС №16 «Березка»</a:t>
            </a:r>
          </a:p>
          <a:p>
            <a:pPr lvl="0" algn="l">
              <a:lnSpc>
                <a:spcPct val="11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Добрянка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Всякое\фото Гербы семьи\IMG_20171128_0913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дрей\Desktop\Всякое\фото Гербы семьи\IMG_20171128_0912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07232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8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Всякое\фото Гербы семьи\IMG_20171128_0915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915" y="1988840"/>
            <a:ext cx="3375000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Всякое\фото Гербы семьи\IMG_20171128_0917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5165" y="1994722"/>
            <a:ext cx="3375000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7"/>
            <a:ext cx="784887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Женя  Конев рассказал, что его фамилия происходит от прозвища «Конь» весьма распространённая в старину. Она могла указывать на род занятий предков - уход за лошадьми, и на его стойкость и выносливость.</a:t>
            </a:r>
            <a:endParaRPr lang="ru-RU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Внутри силуэта коня они изобразили все то что любят и о чем мечтают.</a:t>
            </a:r>
            <a:endParaRPr lang="ru-RU" sz="14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06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Всякое\фото Гербы семьи\IMG_20171128_092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239" y="2060864"/>
            <a:ext cx="3348000" cy="44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дрей\Desktop\Всякое\фото Гербы семьи\IMG_20171128_0921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0715" y="2012864"/>
            <a:ext cx="3420000" cy="4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88640"/>
            <a:ext cx="835292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Арсений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рассказал, что заглавная буква И означает первую букву фамилии. Дельфин символ силы, предусмотрительности. Кубок – стремление к победе. Якорный крест – символизирует верность выбранному пути в жизни, любимому делу, надежность. Золотой цвет – могущество, вера, справедливость. Бордовый цвет – мужество и любовь. Обрамление герба – цвет Российского флага, символизирует любовь к России.</a:t>
            </a:r>
            <a:endParaRPr lang="ru-RU" sz="14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2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Всякое\фото Гербы семьи\IMG_20171128_0922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ндрей\Desktop\Всякое\фото Гербы семьи\IMG_20171128_0925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Всякое\фото Гербы семьи\IMG_20171128_0928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ндрей\Desktop\Всякое\фото Гербы семьи\IMG_20171128_0929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1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Всякое\фото Гербы семьи\IMG_20171128_09282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1330761"/>
            <a:ext cx="5688957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988840"/>
            <a:ext cx="7772400" cy="38884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Дети узнали </a:t>
            </a:r>
            <a:r>
              <a:rPr lang="ru-RU" sz="2700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много интересного, нового о 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семьи</a:t>
            </a:r>
            <a:r>
              <a:rPr lang="ru-RU" sz="2700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, о прошлом и традициях своей 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семьи</a:t>
            </a:r>
            <a:b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 </a:t>
            </a:r>
            <a:b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Организована совместная деятельность  </a:t>
            </a:r>
            <a:r>
              <a:rPr lang="ru-RU" sz="2700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детей и </a:t>
            </a: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взрослых по составлению герба семьи</a:t>
            </a:r>
            <a:b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r>
              <a:rPr lang="ru-RU" sz="2700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700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r>
              <a:rPr lang="ru-RU" sz="2700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Каждый ребенок презентовал герб своей семьи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Каждый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404665"/>
            <a:ext cx="6597475" cy="1440160"/>
          </a:xfrm>
        </p:spPr>
        <p:txBody>
          <a:bodyPr>
            <a:noAutofit/>
          </a:bodyPr>
          <a:lstStyle/>
          <a:p>
            <a:r>
              <a:rPr lang="ru-RU" sz="4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/>
                <a:ea typeface="Calibri"/>
              </a:rPr>
              <a:t>Р</a:t>
            </a:r>
            <a:r>
              <a:rPr lang="ru-RU" sz="4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/>
                <a:ea typeface="Calibri"/>
              </a:rPr>
              <a:t>езультат</a:t>
            </a:r>
            <a:r>
              <a:rPr lang="ru-RU" sz="4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4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/>
                <a:ea typeface="Calibri"/>
              </a:rPr>
            </a:br>
            <a:endParaRPr lang="ru-RU" sz="4400" b="1" dirty="0">
              <a:ln>
                <a:solidFill>
                  <a:srgbClr val="0070C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Спасибо за внимание !</a:t>
            </a:r>
            <a:endParaRPr lang="ru-RU" sz="6000" b="1" dirty="0">
              <a:ln>
                <a:solidFill>
                  <a:srgbClr val="0070C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465584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2017 года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принимаем участие в инновационной деятельности по апробации проекта  краевой программы по духовно – нравственному воспитанию детей старшего дошкольного возраста «Живые узелки». Нами разработано несколько образовательных практик.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них называется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  моей семьи»</a:t>
            </a:r>
          </a:p>
        </p:txBody>
      </p:sp>
    </p:spTree>
    <p:extLst>
      <p:ext uri="{BB962C8B-B14F-4D97-AF65-F5344CB8AC3E}">
        <p14:creationId xmlns:p14="http://schemas.microsoft.com/office/powerpoint/2010/main" val="22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35283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</a:b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Недостаточные </a:t>
            </a: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b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своей семье и ее 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endParaRPr lang="ru-RU" sz="28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1008112"/>
          </a:xfrm>
        </p:spPr>
        <p:txBody>
          <a:bodyPr/>
          <a:lstStyle/>
          <a:p>
            <a:pPr lvl="0">
              <a:buClr>
                <a:srgbClr val="31B6FD"/>
              </a:buClr>
            </a:pPr>
            <a:r>
              <a:rPr lang="ru-RU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Актуальность </a:t>
            </a:r>
            <a:endParaRPr lang="ru-RU" sz="4400" dirty="0">
              <a:ln w="11430">
                <a:solidFill>
                  <a:srgbClr val="7030A0"/>
                </a:solidFill>
              </a:ln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6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72400" cy="1656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2400" b="1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</a:t>
            </a:r>
            <a:r>
              <a:rPr lang="ru-RU" sz="2400" b="1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к </a:t>
            </a:r>
            <a:r>
              <a:rPr lang="ru-RU" sz="2400" b="1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традициям, воспитание чувства уважения и любви к своей семье, </a:t>
            </a:r>
            <a:r>
              <a:rPr lang="ru-RU" sz="2400" b="1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герба семьи</a:t>
            </a:r>
            <a:endParaRPr lang="ru-RU" sz="2400" b="1" dirty="0">
              <a:ln w="11430">
                <a:solidFill>
                  <a:srgbClr val="0070C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100811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+mj-cs"/>
              </a:rPr>
              <a:t>Цель</a:t>
            </a:r>
            <a:endParaRPr lang="ru-RU" sz="4400" dirty="0">
              <a:ln w="11430">
                <a:solidFill>
                  <a:srgbClr val="7030A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096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916832"/>
            <a:ext cx="7772400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представление о себе, своей семье, ее истории и 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традициях</a:t>
            </a:r>
            <a:b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</a:t>
            </a:r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 понимание символического смысла изображений на 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гербах</a:t>
            </a:r>
            <a:b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духовно-нравственное отношение и чувство сопричастности к своей семье</a:t>
            </a:r>
            <a:b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400" b="1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</a:br>
            <a:endParaRPr lang="ru-RU" sz="2400" b="1" dirty="0">
              <a:ln>
                <a:solidFill>
                  <a:srgbClr val="0070C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3"/>
            <a:ext cx="6417734" cy="1080120"/>
          </a:xfrm>
        </p:spPr>
        <p:txBody>
          <a:bodyPr/>
          <a:lstStyle/>
          <a:p>
            <a:pPr lvl="0">
              <a:buClr>
                <a:srgbClr val="31B6FD"/>
              </a:buClr>
            </a:pPr>
            <a:r>
              <a:rPr lang="ru-RU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Задачи </a:t>
            </a:r>
            <a:endParaRPr lang="ru-RU" sz="4400" dirty="0">
              <a:ln w="11430">
                <a:solidFill>
                  <a:srgbClr val="7030A0"/>
                </a:solidFill>
              </a:ln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0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24036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  <a:b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b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b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деятельности</a:t>
            </a:r>
            <a:b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результата</a:t>
            </a:r>
            <a:b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20689"/>
            <a:ext cx="6417734" cy="129614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31B6FD"/>
              </a:buClr>
            </a:pPr>
            <a:r>
              <a:rPr lang="ru-RU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Этапы совместной деятельности: </a:t>
            </a:r>
            <a:endParaRPr lang="ru-RU" sz="4400" dirty="0">
              <a:ln w="11430">
                <a:solidFill>
                  <a:srgbClr val="7030A0"/>
                </a:solidFill>
              </a:ln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10445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Дети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представили совместное творчество детей и родителей, в которых представили неповторимость и самобытность своих работ. 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Они рассказывали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 гордостью, о том, что они изобразили на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гербе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32228"/>
            <a:ext cx="3375000" cy="450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452" y="1549808"/>
            <a:ext cx="3375001" cy="4500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599" y="404665"/>
            <a:ext cx="712879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Маша рассказала, что буква Ш означит фамилию, серп и молот, что они работящие, книга – любят читать, лев – смелые.</a:t>
            </a:r>
            <a:endParaRPr lang="ru-RU" sz="14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9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8220" y="935587"/>
            <a:ext cx="3537000" cy="4716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168" y="971557"/>
            <a:ext cx="3537000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159</Words>
  <Application>Microsoft Office PowerPoint</Application>
  <PresentationFormat>Экран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Герб моей семьи</vt:lpstr>
      <vt:lpstr>Презентация PowerPoint</vt:lpstr>
      <vt:lpstr>  Недостаточные знания детей  о своей семье и ее истории</vt:lpstr>
      <vt:lpstr>формирование ценностного отношения ребенка к семейным традициям, воспитание чувства уважения и любви к своей семье, составление герба семьи</vt:lpstr>
      <vt:lpstr>Формировать у детей представление о себе, своей семье, ее истории и традициях   Закреплять у детей  понимание символического смысла изображений на гербах  Формировать у детей духовно-нравственное отношение и чувство сопричастности к своей семье      </vt:lpstr>
      <vt:lpstr>целеполагание мотивация планирование осуществление деятельности оценка результата рефлексия</vt:lpstr>
      <vt:lpstr>   Дети представили совместное творчество детей и родителей, в которых представили неповторимость и самобытность своих работ.  Они рассказывали с гордостью, о том, что они изобразили на гербе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Дети узнали много интересного, нового о семьи, о прошлом и традициях своей семьи   Организована совместная деятельность  детей и взрослых по составлению герба семьи  Каждый ребенок презентовал герб своей семьи  Каждый   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18</cp:revision>
  <dcterms:created xsi:type="dcterms:W3CDTF">2017-11-27T12:32:04Z</dcterms:created>
  <dcterms:modified xsi:type="dcterms:W3CDTF">2018-04-26T14:21:57Z</dcterms:modified>
</cp:coreProperties>
</file>