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0200" y="28194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по ИЗО в подготовительной группе.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«Лунная зимняя ночь».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2667000" y="4419600"/>
            <a:ext cx="6172200" cy="2336322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>
              <a:buNone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>
              <a:buNone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Хреновская СОШ № 2 им. Левакова </a:t>
            </a:r>
          </a:p>
          <a:p>
            <a:pPr algn="r">
              <a:buNone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 </a:t>
            </a:r>
          </a:p>
          <a:p>
            <a:pPr algn="r">
              <a:buNone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Горшенева Л.А.</a:t>
            </a:r>
          </a:p>
          <a:p>
            <a:pPr algn="r">
              <a:buNone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Бобровский район, Воронежская область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2782" y="152400"/>
            <a:ext cx="7620000" cy="1295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3.  Закрашиваем весь лист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синей краской.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447800" y="1600200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7" name="Рисунок 6" descr="F:\мастер клас. ИЗО Лунная зимняя ночь\IMG_96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324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620000" cy="1295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4. Закрашиваем белым  цветом природу и объекты.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475509" y="1752600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6" name="Рисунок 5" descr="F:\мастер клас. ИЗО Лунная зимняя ночь\IMG_96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810491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5. Закрашиваем белым  цветом природу и объекты вторым слоем.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489364" y="2008909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7" name="Рисунок 6" descr="F:\мастер клас. ИЗО Лунная зимняя ночь\IMG_96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08909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458200" cy="1371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6. Желтым цветом закрашиваем окна, луну и падающий от луны свет.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614055" y="1981200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6" name="Рисунок 5" descr="F:\мастер клас. ИЗО Лунная зимняя ночь\IMG_96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7. Картина готова.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524000" y="1447800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7" name="Рисунок 6" descr="F:\мастер клас. ИЗО Лунная зимняя ночь\IMG_96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24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детей.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6" name="Рисунок 5" descr="F:\детские работы\IMG_049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детей.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447800" y="1309255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7" name="Рисунок 6" descr="F:\детские работы\IMG_049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детей.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530927" y="1475509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6" name="Рисунок 5" descr="F:\детские работы\IMG_048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248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229600" cy="236220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Желаю удачи и творческих успехов!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331765" y="3086097"/>
            <a:ext cx="6172200" cy="3429000"/>
          </a:xfrm>
        </p:spPr>
        <p:txBody>
          <a:bodyPr>
            <a:normAutofit/>
          </a:bodyPr>
          <a:lstStyle/>
          <a:p>
            <a:pPr>
              <a:buClrTx/>
            </a:pP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3941615" y="3333749"/>
            <a:ext cx="914400" cy="3810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3962397" y="5889912"/>
            <a:ext cx="838200" cy="381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81600" y="4648199"/>
            <a:ext cx="12192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2590797" y="4630593"/>
            <a:ext cx="9906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589318" y="3352800"/>
            <a:ext cx="914400" cy="381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046518" y="3771900"/>
            <a:ext cx="990600" cy="457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V="1">
            <a:off x="3383972" y="3259280"/>
            <a:ext cx="762000" cy="533400"/>
          </a:xfrm>
          <a:prstGeom prst="line">
            <a:avLst/>
          </a:prstGeom>
          <a:ln w="381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2705093" y="3810000"/>
            <a:ext cx="1059878" cy="38100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119254" y="4953000"/>
            <a:ext cx="990600" cy="609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741718" y="5455227"/>
            <a:ext cx="838200" cy="609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2815932" y="4952999"/>
            <a:ext cx="8382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124197" y="5410200"/>
            <a:ext cx="914400" cy="609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Улыбающееся лицо 36"/>
          <p:cNvSpPr/>
          <p:nvPr/>
        </p:nvSpPr>
        <p:spPr>
          <a:xfrm>
            <a:off x="3581397" y="3809999"/>
            <a:ext cx="1600200" cy="1676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6172200" cy="990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143000" y="1018309"/>
            <a:ext cx="6172200" cy="1295400"/>
          </a:xfrm>
        </p:spPr>
        <p:txBody>
          <a:bodyPr>
            <a:normAutofit/>
          </a:bodyPr>
          <a:lstStyle/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интереса и умения в изображении лунной зимней ночи.</a:t>
            </a:r>
          </a:p>
          <a:p>
            <a:endParaRPr lang="ru-RU" dirty="0"/>
          </a:p>
        </p:txBody>
      </p:sp>
      <p:pic>
        <p:nvPicPr>
          <p:cNvPr id="3074" name="Picture 2" descr="C:\Users\Екатерин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17" y="2286000"/>
            <a:ext cx="73483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172200" cy="990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447800" y="1066800"/>
            <a:ext cx="6172200" cy="4648200"/>
          </a:xfrm>
        </p:spPr>
        <p:txBody>
          <a:bodyPr>
            <a:normAutofit fontScale="62500" lnSpcReduction="20000"/>
          </a:bodyPr>
          <a:lstStyle/>
          <a:p>
            <a:pPr lvl="0" algn="l">
              <a:buClrTx/>
              <a:buSzPct val="80000"/>
              <a:buFont typeface="Arial" pitchFamily="34" charset="0"/>
              <a:buChar char="•"/>
            </a:pPr>
            <a:r>
              <a:rPr lang="ru-RU" sz="45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Учить основным приемам в рисовании всем ворсом, концом кисти.</a:t>
            </a:r>
          </a:p>
          <a:p>
            <a:pPr lvl="0" algn="l">
              <a:buClrTx/>
              <a:buSzPct val="80000"/>
              <a:buFont typeface="Arial" pitchFamily="34" charset="0"/>
              <a:buChar char="•"/>
            </a:pPr>
            <a:r>
              <a:rPr lang="ru-RU" sz="45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Учить делать набросок простым карандашом.</a:t>
            </a:r>
          </a:p>
          <a:p>
            <a:pPr lvl="0" algn="l">
              <a:buClrTx/>
              <a:buSzPct val="80000"/>
              <a:buFont typeface="Arial" pitchFamily="34" charset="0"/>
              <a:buChar char="•"/>
            </a:pPr>
            <a:r>
              <a:rPr lang="ru-RU" sz="45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Учить использовать цвет и его тона для передачи времени суток.</a:t>
            </a:r>
          </a:p>
          <a:p>
            <a:pPr lvl="0" algn="l">
              <a:buClrTx/>
              <a:buSzPct val="80000"/>
              <a:buFont typeface="Arial" pitchFamily="34" charset="0"/>
              <a:buChar char="•"/>
            </a:pPr>
            <a:r>
              <a:rPr lang="ru-RU" sz="45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у детей чувство композиции.</a:t>
            </a:r>
          </a:p>
          <a:p>
            <a:pPr lvl="0" algn="l">
              <a:buClrTx/>
              <a:buSzPct val="80000"/>
              <a:buFont typeface="Arial" pitchFamily="34" charset="0"/>
              <a:buChar char="•"/>
            </a:pPr>
            <a:r>
              <a:rPr lang="ru-RU" sz="45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фантазию, творческие способности детей.</a:t>
            </a:r>
          </a:p>
          <a:p>
            <a:pPr lvl="0" algn="l">
              <a:buClrTx/>
              <a:buSzPct val="80000"/>
              <a:buFont typeface="Arial" pitchFamily="34" charset="0"/>
              <a:buChar char="•"/>
            </a:pPr>
            <a:r>
              <a:rPr lang="ru-RU" sz="45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Воспитывать интерес к зимнему пейзажу.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6705600" cy="1676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Демонстрационный и раздаточный материал: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066800" y="1371600"/>
            <a:ext cx="7086600" cy="4648200"/>
          </a:xfrm>
        </p:spPr>
        <p:txBody>
          <a:bodyPr>
            <a:normAutofit lnSpcReduction="10000"/>
          </a:bodyPr>
          <a:lstStyle/>
          <a:p>
            <a:pPr algn="l">
              <a:buClrTx/>
              <a:buFont typeface="Wingdings" pitchFamily="2" charset="2"/>
              <a:buChar char="q"/>
            </a:pPr>
            <a:r>
              <a:rPr lang="ru-RU" sz="45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Иллюстрации на соответствующую тему; </a:t>
            </a:r>
          </a:p>
          <a:p>
            <a:pPr algn="l">
              <a:buClrTx/>
              <a:buFont typeface="Wingdings" pitchFamily="2" charset="2"/>
              <a:buChar char="q"/>
            </a:pP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Запись «Лунной сонаты» Бетховена; </a:t>
            </a:r>
          </a:p>
          <a:p>
            <a:pPr algn="l">
              <a:buClrTx/>
              <a:buFont typeface="Wingdings" pitchFamily="2" charset="2"/>
              <a:buChar char="q"/>
            </a:pP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Простой карандаш;  </a:t>
            </a:r>
          </a:p>
          <a:p>
            <a:pPr algn="l">
              <a:buClrTx/>
              <a:buFont typeface="Wingdings" pitchFamily="2" charset="2"/>
              <a:buChar char="q"/>
            </a:pP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Кисти; </a:t>
            </a:r>
          </a:p>
          <a:p>
            <a:pPr algn="l">
              <a:buClrTx/>
              <a:buFont typeface="Wingdings" pitchFamily="2" charset="2"/>
              <a:buChar char="q"/>
            </a:pP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Акварель;</a:t>
            </a:r>
          </a:p>
          <a:p>
            <a:pPr algn="l">
              <a:buClrTx/>
              <a:buFont typeface="Wingdings" pitchFamily="2" charset="2"/>
              <a:buChar char="q"/>
            </a:pP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Непроливайки с водой; </a:t>
            </a:r>
          </a:p>
          <a:p>
            <a:pPr algn="l">
              <a:buClrTx/>
              <a:buFont typeface="Wingdings" pitchFamily="2" charset="2"/>
              <a:buChar char="q"/>
            </a:pP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Альбомы или белые листы бумаги.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95400" y="762000"/>
            <a:ext cx="66294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Демонстрационный и раздаточный материал: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524000" y="1447800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1026" name="Picture 2" descr="C:\Users\Екатерина\Desktop\инструментар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4726"/>
            <a:ext cx="6629400" cy="47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172200" cy="762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497806" y="1295400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2050" name="Picture 2" descr="C:\Users\Екатерина\Desktop\лунная зимняя ноч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34213" cy="49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6200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1. Готовим альбом или  белый лист бумаги.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600200" y="1562100"/>
            <a:ext cx="6172200" cy="4267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6" name="Рисунок 5" descr="F:\мастер клас. ИЗО Лунная зимняя ночь\IMG_9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92382"/>
            <a:ext cx="6477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6200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2. Простым карандашом наносим рисунок.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7" name="Рисунок 6" descr="F:\мастер клас. ИЗО Лунная зимняя ночь\IMG_96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77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620000" cy="1371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3.  Закрашиваем весь лист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синей краской.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489364" y="1752600"/>
            <a:ext cx="6172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6" name="Рисунок 5" descr="F:\мастер клас. ИЗО Лунная зимняя ночь\IMG_96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364" y="17526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242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Мастер-класс по ИЗО в подготовительной группе. Тема: «Лунная зимняя ночь». </vt:lpstr>
      <vt:lpstr>Цель: </vt:lpstr>
      <vt:lpstr>Задачи: </vt:lpstr>
      <vt:lpstr>Демонстрационный и раздаточный материал: </vt:lpstr>
      <vt:lpstr>Демонстрационный и раздаточный материал: </vt:lpstr>
      <vt:lpstr>Мастер - класс</vt:lpstr>
      <vt:lpstr>Шаг 1. Готовим альбом или  белый лист бумаги.</vt:lpstr>
      <vt:lpstr>Шаг 2. Простым карандашом наносим рисунок.</vt:lpstr>
      <vt:lpstr>Шаг 3.  Закрашиваем весь лист голубой или синей краской.</vt:lpstr>
      <vt:lpstr>Шаг 3.  Закрашиваем весь лист голубой или синей краской.</vt:lpstr>
      <vt:lpstr>Шаг 4. Закрашиваем белым  цветом природу и объекты.</vt:lpstr>
      <vt:lpstr>Шаг 5. Закрашиваем белым  цветом природу и объекты вторым слоем.</vt:lpstr>
      <vt:lpstr>Шаг 6. Желтым цветом закрашиваем окна, луну и падающий от луны свет.</vt:lpstr>
      <vt:lpstr>Шаг 7. Картина готова.</vt:lpstr>
      <vt:lpstr>Работы детей.</vt:lpstr>
      <vt:lpstr>Работы детей.</vt:lpstr>
      <vt:lpstr>Работы детей.</vt:lpstr>
      <vt:lpstr>Желаю удачи и творческих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ИЗО в подготовительной группе. Тема: «Лунная зимняя ночь». </dc:title>
  <cp:lastModifiedBy>Екатерина Горшенёва</cp:lastModifiedBy>
  <cp:revision>11</cp:revision>
  <dcterms:modified xsi:type="dcterms:W3CDTF">2018-04-18T18:37:18Z</dcterms:modified>
</cp:coreProperties>
</file>