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34"/>
  </p:notesMasterIdLst>
  <p:sldIdLst>
    <p:sldId id="287" r:id="rId2"/>
    <p:sldId id="285" r:id="rId3"/>
    <p:sldId id="256" r:id="rId4"/>
    <p:sldId id="260" r:id="rId5"/>
    <p:sldId id="263" r:id="rId6"/>
    <p:sldId id="259" r:id="rId7"/>
    <p:sldId id="261" r:id="rId8"/>
    <p:sldId id="270" r:id="rId9"/>
    <p:sldId id="262" r:id="rId10"/>
    <p:sldId id="257" r:id="rId11"/>
    <p:sldId id="272" r:id="rId12"/>
    <p:sldId id="269" r:id="rId13"/>
    <p:sldId id="264" r:id="rId14"/>
    <p:sldId id="258" r:id="rId15"/>
    <p:sldId id="265" r:id="rId16"/>
    <p:sldId id="266" r:id="rId17"/>
    <p:sldId id="267" r:id="rId18"/>
    <p:sldId id="273" r:id="rId19"/>
    <p:sldId id="268" r:id="rId20"/>
    <p:sldId id="274" r:id="rId21"/>
    <p:sldId id="286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71" r:id="rId32"/>
    <p:sldId id="275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20"/>
    <p:restoredTop sz="94660"/>
  </p:normalViewPr>
  <p:slideViewPr>
    <p:cSldViewPr>
      <p:cViewPr>
        <p:scale>
          <a:sx n="78" d="100"/>
          <a:sy n="78" d="100"/>
        </p:scale>
        <p:origin x="-2304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6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4C30D2-3754-4EBA-A85A-6060A0056F75}" type="datetimeFigureOut">
              <a:rPr lang="ru-RU" smtClean="0"/>
              <a:t>18.03.2018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692CB-F3CC-4AAA-8D20-C6DFB53D88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1220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8A65B6F-A29A-4A75-84B9-AB0BD58EAB9C}" type="datetime1">
              <a:rPr lang="ru-RU" smtClean="0"/>
              <a:t>18.03.2018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C821223-AD65-411E-A0CD-62D057D73B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C64239-E8F9-42BD-AE01-A8F83B3F3D5E}" type="datetime1">
              <a:rPr lang="ru-RU" smtClean="0"/>
              <a:t>18.03.2018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821223-AD65-411E-A0CD-62D057D73B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095B9454-4748-41DD-915D-C189E7ECC2FC}" type="datetime1">
              <a:rPr lang="ru-RU" smtClean="0"/>
              <a:t>18.03.2018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C821223-AD65-411E-A0CD-62D057D73B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D26D23-F65F-41C8-ABA5-E9356E03B131}" type="datetime1">
              <a:rPr lang="ru-RU" smtClean="0"/>
              <a:t>18.03.2018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821223-AD65-411E-A0CD-62D057D73B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020E967-5E84-416B-B341-2EC74C25E34D}" type="datetime1">
              <a:rPr lang="ru-RU" smtClean="0"/>
              <a:t>18.03.2018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1C821223-AD65-411E-A0CD-62D057D73B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1A70B0-5FE4-42C0-A96E-CDB78E6F3698}" type="datetime1">
              <a:rPr lang="ru-RU" smtClean="0"/>
              <a:t>18.03.2018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821223-AD65-411E-A0CD-62D057D73B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94C5D5-9AE1-4FC7-B7D3-0D79D7A46923}" type="datetime1">
              <a:rPr lang="ru-RU" smtClean="0"/>
              <a:t>18.03.2018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821223-AD65-411E-A0CD-62D057D73B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049A33-B2E0-4E63-A30E-0D2AAE4BDD68}" type="datetime1">
              <a:rPr lang="ru-RU" smtClean="0"/>
              <a:t>18.03.2018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821223-AD65-411E-A0CD-62D057D73B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31A3BF-6828-495D-A124-1375B0BEE682}" type="datetime1">
              <a:rPr lang="ru-RU" smtClean="0"/>
              <a:t>18.03.2018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821223-AD65-411E-A0CD-62D057D73B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E85FDD-470E-494C-80F6-F24869F8E8BC}" type="datetime1">
              <a:rPr lang="ru-RU" smtClean="0"/>
              <a:t>18.03.2018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821223-AD65-411E-A0CD-62D057D73B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4FA978-05CF-4DFF-8731-0E725ED7A229}" type="datetime1">
              <a:rPr lang="ru-RU" smtClean="0"/>
              <a:t>18.03.2018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821223-AD65-411E-A0CD-62D057D73B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FF7654B-F0CF-4760-BDE3-42B18DDABEAD}" type="datetime1">
              <a:rPr lang="ru-RU" smtClean="0"/>
              <a:t>18.03.2018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C821223-AD65-411E-A0CD-62D057D73B8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1124744"/>
            <a:ext cx="6624736" cy="7448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… Самое главное все равно остаётся- не столько в памяти, сколько в сердце</a:t>
            </a:r>
            <a:r>
              <a:rPr lang="ru-RU" dirty="0"/>
              <a:t>.</a:t>
            </a:r>
            <a:r>
              <a:rPr lang="ru-RU" dirty="0" smtClean="0"/>
              <a:t> Остаётся, как вечный спутник, чувство, с которым мы воевали в эту войну…»</a:t>
            </a:r>
          </a:p>
          <a:p>
            <a:endParaRPr lang="ru-RU" dirty="0"/>
          </a:p>
          <a:p>
            <a:r>
              <a:rPr lang="ru-RU" dirty="0" smtClean="0"/>
              <a:t>                                  Константин Симонов</a:t>
            </a:r>
          </a:p>
          <a:p>
            <a:endParaRPr lang="ru-RU" dirty="0"/>
          </a:p>
          <a:p>
            <a:r>
              <a:rPr lang="ru-RU" sz="4000" dirty="0" smtClean="0"/>
              <a:t>       ПАМЯТИ ГЕРОЕВ</a:t>
            </a:r>
          </a:p>
          <a:p>
            <a:r>
              <a:rPr lang="ru-RU" sz="4000" dirty="0" smtClean="0"/>
              <a:t> </a:t>
            </a:r>
          </a:p>
          <a:p>
            <a:r>
              <a:rPr lang="ru-RU" sz="4000" dirty="0" smtClean="0"/>
              <a:t>СЕВАСТОПОЛЯ</a:t>
            </a:r>
          </a:p>
          <a:p>
            <a:endParaRPr lang="ru-RU" sz="4000" dirty="0" smtClean="0"/>
          </a:p>
          <a:p>
            <a:r>
              <a:rPr lang="ru-RU" sz="4000" dirty="0" smtClean="0"/>
              <a:t>       ПОСВЯЩАЕТСЯ</a:t>
            </a:r>
          </a:p>
          <a:p>
            <a:endParaRPr lang="ru-RU" sz="4000" dirty="0"/>
          </a:p>
          <a:p>
            <a:endParaRPr lang="ru-RU" sz="4000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921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6460123"/>
            <a:ext cx="24237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images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404664"/>
            <a:ext cx="6804248" cy="526987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11560" y="5877272"/>
            <a:ext cx="698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/>
              <a:t>Враг в небе над городом!!</a:t>
            </a:r>
            <a:endParaRPr lang="ru-RU" sz="3200" i="1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 (19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2420888"/>
            <a:ext cx="6336704" cy="41764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3608" y="1268760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Город в огне.</a:t>
            </a:r>
            <a:endParaRPr lang="ru-RU" sz="36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ages (30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00608" y="-171400"/>
            <a:ext cx="9323512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215074" y="5500702"/>
            <a:ext cx="29289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/>
              <a:t>Женский батальон</a:t>
            </a:r>
            <a:endParaRPr lang="ru-RU" sz="2800" b="1" u="sng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mp11B-5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14290"/>
            <a:ext cx="3500462" cy="600079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7158" y="6286520"/>
            <a:ext cx="23546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Людмила Павличенко</a:t>
            </a:r>
          </a:p>
        </p:txBody>
      </p:sp>
      <p:pic>
        <p:nvPicPr>
          <p:cNvPr id="5" name="Рисунок 4" descr="images (18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48" y="357166"/>
            <a:ext cx="4643470" cy="3786214"/>
          </a:xfrm>
          <a:prstGeom prst="rect">
            <a:avLst/>
          </a:prstGeom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4214810" y="4286256"/>
            <a:ext cx="492919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Бессмертный подвиг совершил гарнизон дзота N 11. Краснофлотец комсомолец Иван Голубец ценой собственной жизни спас боевые корабли и их экипажи в Стрелецкой бухте. Ему посмертно присвоено звание Героя Советского Союза. За подвиги в те дни звания Героя Советского Союза были удостоены пулеметчица Нина Онилова и снайпер Людмила Павличенко.</a:t>
            </a:r>
            <a:endParaRPr kumimoji="0" lang="ru-RU" sz="1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 (2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7668344" cy="6093296"/>
          </a:xfrm>
          <a:prstGeom prst="rect">
            <a:avLst/>
          </a:prstGeom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0" y="6396335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6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Ф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лот,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руководимый военным инженером 1 ранга В.Г.Парамоновым.</a:t>
            </a:r>
            <a:endParaRPr kumimoji="0" lang="ru-RU" sz="1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372730031_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8645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14348" y="6000768"/>
            <a:ext cx="80724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Плавучая батарея №3 «Не тронь меня!» в Казачьей бухте, весна 1942 г. Снимок сделан с советского самолёта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72730091_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72066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214942" y="5143512"/>
            <a:ext cx="39290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Командир плавбатареи №3 капитан-лейтенант С.Я. Мошенский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 (2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28652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85720" y="6211668"/>
            <a:ext cx="6000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Б</a:t>
            </a:r>
            <a:r>
              <a:rPr lang="ru-RU" dirty="0" smtClean="0"/>
              <a:t>оевой</a:t>
            </a:r>
            <a:r>
              <a:rPr lang="ru-RU" dirty="0"/>
              <a:t>, патриотический дух воинов и тружеников города.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images (2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028384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57818" y="6072206"/>
            <a:ext cx="33984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Бой на Сапун горе</a:t>
            </a:r>
            <a:endParaRPr lang="ru-RU" sz="28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 (2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0"/>
            <a:ext cx="7560840" cy="6858000"/>
          </a:xfrm>
          <a:prstGeom prst="rect">
            <a:avLst/>
          </a:prstGeom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5572132" y="500042"/>
            <a:ext cx="335758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25 июня фашистские летчики бомбили здание панорамы "Оборона Севастополя 1854-1855гг.". От прямых попаданий 5 бомб и 7 крупнокалиберных снарядов была пробита стена, разрушен купол и возник пожар.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1196752"/>
            <a:ext cx="662473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Презентацию подготовила учитель истории КГОБУ   «</a:t>
            </a:r>
            <a:r>
              <a:rPr lang="ru-RU" dirty="0" err="1" smtClean="0"/>
              <a:t>Елизовская</a:t>
            </a:r>
            <a:r>
              <a:rPr lang="ru-RU" dirty="0" smtClean="0"/>
              <a:t>  школа-интернат для обучающихся с ОВЗ» Хохлова И.Н.</a:t>
            </a:r>
          </a:p>
          <a:p>
            <a:endParaRPr lang="ru-RU" dirty="0"/>
          </a:p>
          <a:p>
            <a:r>
              <a:rPr lang="ru-RU" b="1" dirty="0" smtClean="0"/>
              <a:t>Цель презентации</a:t>
            </a:r>
            <a:r>
              <a:rPr lang="ru-RU" dirty="0" smtClean="0"/>
              <a:t>: показать беспримерный героизм защитников Севастополя. Моряков, солдат  и гражданского населения .</a:t>
            </a:r>
          </a:p>
          <a:p>
            <a:r>
              <a:rPr lang="ru-RU" b="1" dirty="0" smtClean="0"/>
              <a:t>Задачи</a:t>
            </a:r>
            <a:r>
              <a:rPr lang="ru-RU" dirty="0" smtClean="0"/>
              <a:t> презентации:</a:t>
            </a:r>
          </a:p>
          <a:p>
            <a:r>
              <a:rPr lang="ru-RU" dirty="0" smtClean="0"/>
              <a:t>Воспитательные: воспитывать чувство восхищения народом, который проявил беззаветное служение Отечеству; объяснить, почему люди во все времена чтут героев, защищавших Отечество.</a:t>
            </a:r>
          </a:p>
          <a:p>
            <a:r>
              <a:rPr lang="ru-RU" dirty="0" smtClean="0"/>
              <a:t>Образовательные: дать знания об обороне Севастополя в годы ВОВ; показать мужество и героизм защитников города; раскрыть причины  оставления Севастополя.</a:t>
            </a:r>
          </a:p>
          <a:p>
            <a:r>
              <a:rPr lang="ru-RU" dirty="0" smtClean="0"/>
              <a:t>Коррекционно-развивающие: развивать познавательные способности; давать полные и развёрнутые ответы на поставленные вопросы.</a:t>
            </a:r>
          </a:p>
          <a:p>
            <a:r>
              <a:rPr lang="ru-RU" b="1" dirty="0" smtClean="0"/>
              <a:t>Литература</a:t>
            </a:r>
            <a:r>
              <a:rPr lang="ru-RU" dirty="0" smtClean="0"/>
              <a:t>: ресурсы интернет-сайтов(</a:t>
            </a:r>
            <a:r>
              <a:rPr lang="en-US" dirty="0" smtClean="0"/>
              <a:t> Wikipedia</a:t>
            </a:r>
            <a:r>
              <a:rPr lang="ru-RU" dirty="0" smtClean="0"/>
              <a:t>.</a:t>
            </a:r>
            <a:r>
              <a:rPr lang="en-US" dirty="0" err="1" smtClean="0"/>
              <a:t>opg</a:t>
            </a:r>
            <a:r>
              <a:rPr lang="ru-RU" dirty="0" smtClean="0"/>
              <a:t> ).</a:t>
            </a:r>
          </a:p>
          <a:p>
            <a:r>
              <a:rPr lang="ru-RU" dirty="0" smtClean="0"/>
              <a:t>Библиотечные ресурсы.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738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 (10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8460432" cy="6857999"/>
          </a:xfrm>
          <a:prstGeom prst="rect">
            <a:avLst/>
          </a:prstGeom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0" y="0"/>
            <a:ext cx="528638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9 мая к вечеру был полностью освобожден Севастополь, 10 мая в час ночи Москва 24 залпами из 342 орудий салютовала освободителям города. В этот день газета "Правда" писала: "Здравствуй, родной Севастополь! Любимый город советского народа, город-герой, город-богатырь! Радостно приветствует тебя вся страна!". 12 мая в районе мыса Херсонес были разгромлены остатки фашистских войск в Крыму.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9752" y="1324877"/>
            <a:ext cx="460851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/>
              <a:t>Дорогой друг! Сейчас ты увидишь  боевую мощь Черноморского гарнизона РФ, несущего круглосуточную вахту по защите </a:t>
            </a:r>
            <a:r>
              <a:rPr lang="ru-RU" sz="2800" i="1" dirty="0" smtClean="0"/>
              <a:t>Черноморской акватории </a:t>
            </a:r>
            <a:r>
              <a:rPr lang="ru-RU" sz="2800" i="1" dirty="0" smtClean="0"/>
              <a:t>и всей страны в целом! </a:t>
            </a:r>
            <a:r>
              <a:rPr lang="ru-RU" sz="2800" b="1" i="1" dirty="0" smtClean="0"/>
              <a:t>Враг не посмеет перейти наши морские границы!</a:t>
            </a:r>
            <a:endParaRPr lang="ru-RU" sz="2800" b="1" i="1" dirty="0"/>
          </a:p>
        </p:txBody>
      </p:sp>
    </p:spTree>
    <p:extLst>
      <p:ext uri="{BB962C8B-B14F-4D97-AF65-F5344CB8AC3E}">
        <p14:creationId xmlns:p14="http://schemas.microsoft.com/office/powerpoint/2010/main" val="363178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0"/>
            <a:ext cx="6264696" cy="58394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59632" y="6381328"/>
            <a:ext cx="6192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Военный корабль береговой охраны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41553866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234684"/>
            <a:ext cx="6444208" cy="56233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4288" y="620688"/>
            <a:ext cx="6624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u="sng" dirty="0" smtClean="0"/>
              <a:t>СКР « Пытливый». Дальность плавания 5000 миль.</a:t>
            </a:r>
            <a:endParaRPr lang="ru-RU" sz="2400" u="sng" dirty="0"/>
          </a:p>
        </p:txBody>
      </p:sp>
    </p:spTree>
    <p:extLst>
      <p:ext uri="{BB962C8B-B14F-4D97-AF65-F5344CB8AC3E}">
        <p14:creationId xmlns:p14="http://schemas.microsoft.com/office/powerpoint/2010/main" val="252360975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72" y="1556792"/>
            <a:ext cx="5673072" cy="48965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9592" y="620688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МРК « Штиль 620» Имеет силовую установку- 3 дизеля 30.000 лошадиных сил!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188026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" y="1844824"/>
            <a:ext cx="7804946" cy="48669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9592" y="620688"/>
            <a:ext cx="60486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МПК « </a:t>
            </a:r>
            <a:r>
              <a:rPr lang="ru-RU" dirty="0" err="1" smtClean="0"/>
              <a:t>Александровец</a:t>
            </a:r>
            <a:r>
              <a:rPr lang="ru-RU" dirty="0" smtClean="0"/>
              <a:t> 059 »Силовые установки: 1 газовая  турбина 18.000 лошадиных сил и 2 дизеля по 20.000 лошадиных сил.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916558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543" y="2276872"/>
            <a:ext cx="9144000" cy="44644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3608" y="836712"/>
            <a:ext cx="62646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РК « </a:t>
            </a:r>
            <a:r>
              <a:rPr lang="ru-RU" dirty="0" err="1" smtClean="0"/>
              <a:t>Ивановец</a:t>
            </a:r>
            <a:r>
              <a:rPr lang="ru-RU" dirty="0" smtClean="0"/>
              <a:t>» 954. Силовые установки: 2 дизеля по 8.000 лошадиных сил+ 2 турбины по 24.000 лошадиные силы и 2 винта.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772975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5133">
            <a:off x="541840" y="980728"/>
            <a:ext cx="6910480" cy="547260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84170" y="292006"/>
            <a:ext cx="6828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МТЩ « Вице-адмирал Жуков 909»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883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8640"/>
            <a:ext cx="7056784" cy="5400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5576" y="6237312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СКР « Смекалистый 810» Силовая установка:  </a:t>
            </a:r>
            <a:r>
              <a:rPr lang="ru-RU" dirty="0" err="1" smtClean="0"/>
              <a:t>газотурбиновая</a:t>
            </a:r>
            <a:r>
              <a:rPr lang="ru-RU" dirty="0" smtClean="0"/>
              <a:t> 72.000 лошадиные силы + 2 винта.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780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36" y="476672"/>
            <a:ext cx="7385640" cy="59046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87624" y="5301208"/>
            <a:ext cx="6408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РВКП « БОРА 615» Силовая установка: 4 дизеля по 26,6  тысяч  лошадиных сил и  2 газотурбины по 36.000 лошадиные  силы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285762623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s (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968" y="692696"/>
            <a:ext cx="4248472" cy="56158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1560" y="1412776"/>
            <a:ext cx="367240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000" b="1" u="sng" dirty="0" smtClean="0"/>
          </a:p>
          <a:p>
            <a:endParaRPr lang="ru-RU" sz="4000" b="1" u="sng" dirty="0"/>
          </a:p>
          <a:p>
            <a:r>
              <a:rPr lang="ru-RU" sz="4000" b="1" u="sng" dirty="0" smtClean="0"/>
              <a:t>Битва за Севастополь 1941-1942 года </a:t>
            </a:r>
            <a:r>
              <a:rPr lang="ru-RU" sz="4000" b="1" u="sng" dirty="0" err="1" smtClean="0"/>
              <a:t>ВОвойны</a:t>
            </a:r>
            <a:endParaRPr lang="ru-RU" sz="4000" b="1" u="sng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9144000" cy="66247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5576" y="764704"/>
            <a:ext cx="280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ГРКР « Москва 121» Силовая установка: </a:t>
            </a:r>
            <a:r>
              <a:rPr lang="ru-RU" dirty="0" err="1" smtClean="0"/>
              <a:t>газотурбиновая</a:t>
            </a:r>
            <a:r>
              <a:rPr lang="ru-RU" dirty="0" smtClean="0"/>
              <a:t> 108.000 л/сил + 3 вала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252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 (1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500042"/>
            <a:ext cx="4795862" cy="4714884"/>
          </a:xfrm>
          <a:prstGeom prst="rect">
            <a:avLst/>
          </a:prstGeom>
        </p:spPr>
      </p:pic>
      <p:pic>
        <p:nvPicPr>
          <p:cNvPr id="3" name="Рисунок 2" descr="images (20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132" y="500042"/>
            <a:ext cx="2928958" cy="4714908"/>
          </a:xfrm>
          <a:prstGeom prst="rect">
            <a:avLst/>
          </a:prstGeom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928662" y="5500702"/>
            <a:ext cx="714376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 ознаменование подвига защитников города 22 декабря 1942 г. Указом Президиума Верховного Совета СССР была учреждена медаль "За оборону Севастополя", которой награждено свыше 50 тыс. участников обороны.</a:t>
            </a:r>
            <a:endParaRPr kumimoji="0" lang="ru-RU" sz="1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ages (2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99592" y="5805264"/>
            <a:ext cx="77867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Слава героям!</a:t>
            </a:r>
            <a:endParaRPr lang="ru-RU" sz="5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OborSev009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-252536" y="-58783"/>
            <a:ext cx="8352928" cy="6858000"/>
          </a:xfrm>
          <a:prstGeom prst="rect">
            <a:avLst/>
          </a:prstGeom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0"/>
            <a:ext cx="900079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29 октября 1941 г. в Севастополе было введено осадное положение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6429388" y="1714488"/>
            <a:ext cx="250033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После провала попытки овладеть Севастополем с ходу немецко-фашистское командование осуществило три наступления на город: первое началось 11 ноября 1941 г., второе - 17 декабря 1941 г., третье - 7 июня 1942 г.</a:t>
            </a:r>
            <a:endParaRPr kumimoji="0" lang="ru-RU" sz="1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images (1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215074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6a5a7dcf7c78f09c2d51753f839d90e_i-12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14290"/>
            <a:ext cx="3857652" cy="624253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357686" y="207167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23 октября 1941 г. по решению Крымского обкома ВКП(б) в Севастополе был создан чрезвычайный орган власти - Городской комитет обороны, в который вошли первый секретарь горкома партии Б.А.Борисов 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428604"/>
            <a:ext cx="3111522" cy="2500330"/>
          </a:xfrm>
          <a:prstGeom prst="rect">
            <a:avLst/>
          </a:prstGeom>
        </p:spPr>
      </p:pic>
      <p:pic>
        <p:nvPicPr>
          <p:cNvPr id="3" name="Рисунок 2" descr="images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810" y="428604"/>
            <a:ext cx="3705242" cy="2490799"/>
          </a:xfrm>
          <a:prstGeom prst="rect">
            <a:avLst/>
          </a:prstGeom>
        </p:spPr>
      </p:pic>
      <p:pic>
        <p:nvPicPr>
          <p:cNvPr id="4" name="Рисунок 3" descr="images (8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3286124"/>
            <a:ext cx="4071966" cy="3071834"/>
          </a:xfrm>
          <a:prstGeom prst="rect">
            <a:avLst/>
          </a:prstGeom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4572000" y="4000504"/>
            <a:ext cx="400052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30 октября 1941 г. началась вторая героическая оборона Севастополя, которая продолжалась 250 дней - до 4 июля 1942 г.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 (3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3579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5720" y="6500834"/>
            <a:ext cx="2935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УМИРАЕМ, НО НЕ СДАЕМСЯ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 (1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204864"/>
            <a:ext cx="9143999" cy="4703484"/>
          </a:xfrm>
          <a:prstGeom prst="rect">
            <a:avLst/>
          </a:prstGeom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6396335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лот1</a:t>
            </a:r>
            <a:endParaRPr kumimoji="0" lang="ru-RU" sz="1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0701" y="292006"/>
            <a:ext cx="78437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/>
              <a:t>НЕМЕЦКИЕ БОМБАРДИРОВЩИКИ ЛЕТЯТ БОМБИТЬ ГОРОД</a:t>
            </a:r>
            <a:endParaRPr lang="ru-RU" sz="2800" i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702</TotalTime>
  <Words>693</Words>
  <Application>Microsoft Office PowerPoint</Application>
  <PresentationFormat>Экран (4:3)</PresentationFormat>
  <Paragraphs>60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Изящная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zbox</dc:creator>
  <cp:lastModifiedBy>днс</cp:lastModifiedBy>
  <cp:revision>59</cp:revision>
  <dcterms:created xsi:type="dcterms:W3CDTF">2016-10-03T00:08:19Z</dcterms:created>
  <dcterms:modified xsi:type="dcterms:W3CDTF">2018-03-18T08:34:34Z</dcterms:modified>
</cp:coreProperties>
</file>