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  <p:sldId id="265" r:id="rId12"/>
    <p:sldId id="268" r:id="rId13"/>
    <p:sldId id="262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22" autoAdjust="0"/>
  </p:normalViewPr>
  <p:slideViewPr>
    <p:cSldViewPr>
      <p:cViewPr varScale="1">
        <p:scale>
          <a:sx n="62" d="100"/>
          <a:sy n="62" d="100"/>
        </p:scale>
        <p:origin x="16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2996952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ДЕБАТЫ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«НЕТ НАРКОТИКАМ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9010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Блок-схема: несколько документов 5"/>
          <p:cNvSpPr/>
          <p:nvPr/>
        </p:nvSpPr>
        <p:spPr>
          <a:xfrm rot="10800000" flipV="1">
            <a:off x="3347864" y="4005062"/>
            <a:ext cx="5400600" cy="2232249"/>
          </a:xfrm>
          <a:prstGeom prst="flowChartMultidocumen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defRPr/>
            </a:pP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Constantia" pitchFamily="18" charset="0"/>
              <a:ea typeface="Batang" pitchFamily="18" charset="-127"/>
            </a:endParaRPr>
          </a:p>
          <a:p>
            <a:pPr algn="r">
              <a:defRPr/>
            </a:pPr>
            <a:endParaRPr lang="ru-RU" sz="2400" b="1" i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Разработала: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куратор, мастер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производственного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обучения группы АМ 3-51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Григорьева Альбина Михайловна</a:t>
            </a:r>
          </a:p>
          <a:p>
            <a:pPr algn="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2800" b="1" i="1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  <a:ea typeface="Batang" pitchFamily="18" charset="-127"/>
            </a:endParaRPr>
          </a:p>
          <a:p>
            <a:pPr algn="ctr">
              <a:defRPr/>
            </a:pPr>
            <a:endParaRPr lang="ru-RU" b="1" i="1" dirty="0">
              <a:solidFill>
                <a:schemeClr val="accent2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pPr algn="ctr">
              <a:defRPr/>
            </a:pPr>
            <a:endParaRPr lang="ru-RU" b="1" i="1" dirty="0">
              <a:solidFill>
                <a:schemeClr val="accent2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0451"/>
            <a:ext cx="1872208" cy="18722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9753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1.132\обмен на приемной\Метод\Альбина\Билборды логотипы постер Территория без наркотиков 2017\poster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2" y="311728"/>
            <a:ext cx="2779799" cy="389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192.168.1.132\обмен на приемной\Метод\Альбина\Билборды логотипы постер Территория без наркотиков 2017\poster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1728"/>
            <a:ext cx="2859487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192.168.1.132\обмен на приемной\Метод\Альбина\Билборды логотипы постер Территория без наркотиков 2017\кепк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t="15187" r="19923"/>
          <a:stretch/>
        </p:blipFill>
        <p:spPr bwMode="auto">
          <a:xfrm>
            <a:off x="190592" y="4648092"/>
            <a:ext cx="2777078" cy="218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192.168.1.132\обмен на приемной\Метод\Альбина\Билборды логотипы постер Территория без наркотиков 2017\чаш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55" y="4673959"/>
            <a:ext cx="2862208" cy="21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71" y="1422115"/>
            <a:ext cx="290378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40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712968" cy="3600400"/>
          </a:xfrm>
        </p:spPr>
        <p:txBody>
          <a:bodyPr/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соответствующую литературу и подготовить мини-доклады по вопросам.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студентами группы презентации по этим темам.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мультимедийная презентация, анкета «Расскажи будет легче», видеоролики социальной рекламы против наркотиков.</a:t>
            </a:r>
          </a:p>
          <a:p>
            <a:pPr algn="just"/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516800"/>
              </p:ext>
            </p:extLst>
          </p:nvPr>
        </p:nvGraphicFramePr>
        <p:xfrm>
          <a:off x="1043608" y="4581128"/>
          <a:ext cx="7416824" cy="1961376"/>
        </p:xfrm>
        <a:graphic>
          <a:graphicData uri="http://schemas.openxmlformats.org/drawingml/2006/table">
            <a:tbl>
              <a:tblPr firstRow="1" firstCol="1" bandRow="1"/>
              <a:tblGrid>
                <a:gridCol w="2472016"/>
                <a:gridCol w="2472016"/>
                <a:gridCol w="2472792"/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Предлагали ли вам 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Пробовали ли вы 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Употребляете ли вы  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3927048"/>
            <a:ext cx="79882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Анонимная АНКЕТА «Расскажи, будет легче» ― 5 мин.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68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070461"/>
              </p:ext>
            </p:extLst>
          </p:nvPr>
        </p:nvGraphicFramePr>
        <p:xfrm>
          <a:off x="0" y="908720"/>
          <a:ext cx="9144000" cy="5949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390"/>
                <a:gridCol w="4664186"/>
                <a:gridCol w="2052229"/>
                <a:gridCol w="1907195"/>
              </a:tblGrid>
              <a:tr h="784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FF00"/>
                          </a:solidFill>
                        </a:rPr>
                        <a:t>1.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00"/>
                          </a:solidFill>
                        </a:rPr>
                        <a:t>Организационный момент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FFFF00"/>
                          </a:solidFill>
                        </a:rPr>
                        <a:t>знакомство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FF00"/>
                          </a:solidFill>
                        </a:rPr>
                        <a:t>3 мин.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FFFF00"/>
                          </a:solidFill>
                        </a:rPr>
                        <a:t>куратор</a:t>
                      </a:r>
                      <a:endParaRPr lang="ru-RU" sz="2000" dirty="0"/>
                    </a:p>
                  </a:txBody>
                  <a:tcPr/>
                </a:tc>
              </a:tr>
              <a:tr h="78493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2.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Сообщение темы, мотивация деятельности, правила дебатов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4 мин.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куратор</a:t>
                      </a:r>
                      <a:endParaRPr lang="ru-RU" sz="2000" dirty="0"/>
                    </a:p>
                  </a:txBody>
                  <a:tcPr/>
                </a:tc>
              </a:tr>
              <a:tr h="78493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Анонимное анкетирование «Расскажи, будет легче»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5 мин.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для студентов</a:t>
                      </a:r>
                      <a:endParaRPr lang="ru-RU" sz="2000" dirty="0"/>
                    </a:p>
                  </a:txBody>
                  <a:tcPr/>
                </a:tc>
              </a:tr>
              <a:tr h="45476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4.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Историческая справка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 мин.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студент </a:t>
                      </a:r>
                      <a:endParaRPr lang="ru-RU" sz="2000" dirty="0"/>
                    </a:p>
                  </a:txBody>
                  <a:tcPr/>
                </a:tc>
              </a:tr>
              <a:tr h="78493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5.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Дебаты, силами студентов и гостей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24 мин.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спикеры и участники </a:t>
                      </a:r>
                    </a:p>
                  </a:txBody>
                  <a:tcPr/>
                </a:tc>
              </a:tr>
              <a:tr h="78493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6.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Итоги анонимного анкетирования в группе 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 мин. 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куратор</a:t>
                      </a:r>
                      <a:endParaRPr lang="ru-RU" sz="2000" dirty="0"/>
                    </a:p>
                  </a:txBody>
                  <a:tcPr/>
                </a:tc>
              </a:tr>
              <a:tr h="78493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7.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Выводы сделанные студентами группы 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2 мин.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студенты 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78493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70C0"/>
                          </a:solidFill>
                        </a:rPr>
                        <a:t>8.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Заключительное слово куратора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3 мин.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70C0"/>
                          </a:solidFill>
                        </a:rPr>
                        <a:t>куратор </a:t>
                      </a:r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49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5760640"/>
          </a:xfrm>
        </p:spPr>
        <p:txBody>
          <a:bodyPr/>
          <a:lstStyle/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СПИКЕР </a:t>
            </a:r>
            <a:r>
              <a:rPr lang="ru-RU" sz="2800" b="1" dirty="0">
                <a:solidFill>
                  <a:srgbClr val="C00000"/>
                </a:solidFill>
              </a:rPr>
              <a:t>- это лицо команды, для него характерны репрезентативные функции.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944767"/>
              </p:ext>
            </p:extLst>
          </p:nvPr>
        </p:nvGraphicFramePr>
        <p:xfrm>
          <a:off x="0" y="948329"/>
          <a:ext cx="9144000" cy="5909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6656"/>
                <a:gridCol w="4047344"/>
              </a:tblGrid>
              <a:tr h="4176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 «Утверждение»</a:t>
                      </a:r>
                      <a:endParaRPr lang="ru-RU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 «Отрицание»</a:t>
                      </a:r>
                      <a:endParaRPr lang="ru-RU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94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№1 сотрудник </a:t>
                      </a:r>
                      <a:r>
                        <a:rPr lang="ru-RU" sz="24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наркоконтроля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(при МВД РС(Я)).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№1  студент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94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№2 Врач-нарколог Якутского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Республиканского наркологического центра.</a:t>
                      </a: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№2  студент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87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№3 психолог (социальный педагог).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№3  студент</a:t>
                      </a:r>
                    </a:p>
                  </a:txBody>
                  <a:tcPr marL="68580" marR="68580" marT="0" marB="0" anchor="ctr"/>
                </a:tc>
              </a:tr>
              <a:tr h="1181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№4 сотрудник Управления ГИБДД при МВД РС(Я).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№4  студент</a:t>
                      </a:r>
                    </a:p>
                  </a:txBody>
                  <a:tcPr marL="68580" marR="68580" marT="0" marB="0" anchor="ctr"/>
                </a:tc>
              </a:tr>
              <a:tr h="487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№5 родитель 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№5  студент</a:t>
                      </a:r>
                    </a:p>
                  </a:txBody>
                  <a:tcPr marL="68580" marR="68580" marT="0" marB="0" anchor="ctr"/>
                </a:tc>
              </a:tr>
              <a:tr h="6474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№6 сотрудник МВД РС(Я)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Спикер №6  студент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435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Тезисы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4006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Классификация, виды наркотиков 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наркотиков на организм человека 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наркомании 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форма ответственности существует 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жизненных навыков </a:t>
            </a: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Легализация наркотиков</a:t>
            </a:r>
          </a:p>
        </p:txBody>
      </p:sp>
    </p:spTree>
    <p:extLst>
      <p:ext uri="{BB962C8B-B14F-4D97-AF65-F5344CB8AC3E}">
        <p14:creationId xmlns:p14="http://schemas.microsoft.com/office/powerpoint/2010/main" val="694626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№1 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857403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участникам команд выступить с новыми аргументами в защиту своего тезиса, если они у них есть. Каждый игрок имеет право высказать не более одного аргумента. Аргументы должны быть сформулированы в одно предложение.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делают резюме выступлений обеих команд. Выделяет ключевые проблемы обсуждения, обращает внимание на те моменты, которые стали камнем преткновения.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977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Заключение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507288" cy="583264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«Якутском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автодорожном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техникуме»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антинаркотическая работа несет системный характер, и случаев употребления наркотиков и др. психотропных веществ не зафиксировано. По данным анонимного анкетирования в техникуме: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Предлагали ли вам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10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Пробовали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вы 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0 %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Употребляете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вы  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0 %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899">
            <a:off x="6229613" y="4077072"/>
            <a:ext cx="2457829" cy="24578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63678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Ведущий </a:t>
            </a:r>
            <a:r>
              <a:rPr lang="ru-RU" b="1" dirty="0" smtClean="0">
                <a:solidFill>
                  <a:srgbClr val="C00000"/>
                </a:solidFill>
              </a:rPr>
              <a:t>№2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8856984" cy="525658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предлагаю и вам задуматься о том, что ваше здоровье во многом зависит от вас.  Каждый из вас является хозяином своей жизни и своего здоровья. За вас вашу жизнь никто не проживет: ни родители, ни педагоги, окружающие и заботящиеся о вас, ни кто-нибудь другой. Как каждый из вас решил, так все и будет.  И мы надеемся на то, что вы все-таки сможете выбрать верный путь и следовать ему в жизни, несмотря ни на что, потому, что ваше здоровье – только в ваших руках.</a:t>
            </a:r>
          </a:p>
        </p:txBody>
      </p:sp>
    </p:spTree>
    <p:extLst>
      <p:ext uri="{BB962C8B-B14F-4D97-AF65-F5344CB8AC3E}">
        <p14:creationId xmlns:p14="http://schemas.microsoft.com/office/powerpoint/2010/main" val="979135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Ведущий </a:t>
            </a:r>
            <a:r>
              <a:rPr lang="ru-RU" b="1" dirty="0" smtClean="0">
                <a:solidFill>
                  <a:srgbClr val="C00000"/>
                </a:solidFill>
              </a:rPr>
              <a:t>№1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7638"/>
            <a:ext cx="8363272" cy="470852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 о том, что наркотики лишают надежды, радости, свободы, а главное – они лишают человека жизни!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мероприятия раздаются буклеты по данной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тематике!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903649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9" y="1772816"/>
            <a:ext cx="3443059" cy="48691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996952"/>
            <a:ext cx="5220072" cy="3024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227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33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340768"/>
            <a:ext cx="6264696" cy="64807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Аннотация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88840"/>
            <a:ext cx="9036496" cy="44644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/>
              <a:t>Данная </a:t>
            </a:r>
            <a:r>
              <a:rPr lang="ru-RU" b="1" dirty="0"/>
              <a:t>методическая разработка предназначена для проведения кураторского часа в группах первых, вторых курсов образовательных учреждений, так как подростки этого возраста наиболее подвержены наркозависимости. Здесь используется такой воспитательный метод, как</a:t>
            </a:r>
            <a:r>
              <a:rPr lang="ru-RU" dirty="0"/>
              <a:t> </a:t>
            </a:r>
            <a:r>
              <a:rPr lang="ru-RU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ДЕБАТЫ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227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84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Использованная литература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N 690 от 9 июня 2010 года Об утверждении Стратегии государственной антинаркотической политики Российской Федерации до 2020 года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Зазулин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 В.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Наркоэпидемия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Политика. Менеджмент. – СПб.: Изд-во С-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ун-та, 2003. С. 175-176.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Зазулин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Г.В.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Наркоконфликтология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теория антинаркотической политики: экспликация категориального аппарата //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Конфликтология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2007. №2. С. 147.</a:t>
            </a:r>
          </a:p>
          <a:p>
            <a:endParaRPr lang="ru-RU" dirty="0"/>
          </a:p>
        </p:txBody>
      </p:sp>
      <p:pic>
        <p:nvPicPr>
          <p:cNvPr id="4100" name="Picture 4" descr="ÐÐ°ÑÑÐ¸Ð½ÐºÐ¸ Ð¿Ð¾ Ð·Ð°Ð¿ÑÐ¾ÑÑ Ð³Ð»Ð¾Ð±ÑÑ Ð¸ ÐºÐ½Ð¸Ð³Ð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37112"/>
            <a:ext cx="223837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049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600400" cy="50264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3456384" cy="502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54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Методист\Downloads\IMG-20171010-WA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393275" cy="309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2816"/>
            <a:ext cx="4427984" cy="4896544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Дебаты – это форма спора, предполагающая наличие противоположных мнений и обоснованных аргументов. </a:t>
            </a:r>
          </a:p>
          <a:p>
            <a:pPr algn="just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считаем дебаты одним из самых важных и эффективных способов распространения и обучения демократическим ценностям, поскольку в его основе лежит содержательный аргумент, толерантность по отношению к различным взглядам и четкое изложение своих мыслей.</a:t>
            </a:r>
          </a:p>
          <a:p>
            <a:endParaRPr lang="ru-RU" dirty="0"/>
          </a:p>
        </p:txBody>
      </p:sp>
      <p:pic>
        <p:nvPicPr>
          <p:cNvPr id="8196" name="Picture 4" descr="C:\Users\Методист\Downloads\IMG-20171010-WA0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10" y="3735966"/>
            <a:ext cx="4358865" cy="291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6324"/>
            <a:ext cx="2664297" cy="227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11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08112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кураторские часы, собрания лучше проводить в форме дебатов?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причиной является то, что умение убедительно говорить на публике означает признак успешности в 21 веке. </a:t>
            </a:r>
            <a:endParaRPr lang="ru-RU" sz="30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Безусловно, каждый встречается в своей жизни с ситуацией, когда он должен выступать перед публикой. Будь это собеседование при приеме на работу, или поступлении в университет, речь политика, автомеханика или именинника, выступление перед публикой, или с деловым партнером – в каждом случае искусство публичного выступления, или риторика, придут на помощь.</a:t>
            </a: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65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58417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Во-вторых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дебаты развивают кругозор и улучшают знания о происходящем вокруг нас.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2153444"/>
            <a:ext cx="8712968" cy="4581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играть в дебаты на одну и ту же тему было бы ужасно скучно, темы составляются, исходя из самых актуальных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и тема «Профилактика наркомании, наркотикам нет!».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быть конкурентоспособным на поле дебатов, необходимо постоянно пополнять свои знания.</a:t>
            </a:r>
          </a:p>
        </p:txBody>
      </p:sp>
      <p:pic>
        <p:nvPicPr>
          <p:cNvPr id="1028" name="Picture 4" descr="ÐÐ°ÑÑÐ¸Ð½ÐºÐ¸ Ð¿Ð¾ Ð·Ð°Ð¿ÑÐ¾ÑÑ png Ð·Ð½Ð°Ð½Ð¸Ñ ÑÑÐµÐ±Ð½Ð¸ÐºÐ¸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00079"/>
            <a:ext cx="2160240" cy="23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842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4401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В-третьих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дебаты обучают приводить в порядок и структурировать свои мысли.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8640960" cy="4968552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 эти причины кажутся недостаточными, чтобы начать заниматься дебатами, то стоит отметить, что дебаты помогают его участникам быть ближе.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 методика  борьбы  с  наркоманией  -  профилактика. Ведь как показывает мировая практика, излечить от наркомании  удается  не  более  2-3 % заболевших. Поэтому профилактическая работа в учебных заведениях по предотвращению наркомании, должна проводиться не эпизодически, а систематически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63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472608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6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Воспитательные:</a:t>
            </a:r>
            <a:r>
              <a:rPr lang="ru-RU" sz="6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помочь осознать пагубность зависимости от </a:t>
            </a:r>
            <a:r>
              <a:rPr lang="ru-RU" sz="60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психоактивных</a:t>
            </a:r>
            <a:r>
              <a:rPr lang="ru-RU" sz="6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веществ и ее последствия, дать ребятам представление о наркомании как о факторе, разрушающем здоровье, формировать у воспитанников стойкое неприятие к наркотикам, ознакомить с уголовной ответственностью в области наркомании, формировать жизненные навыков, умение сказать “нет”.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6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Развивающие:</a:t>
            </a:r>
            <a:endParaRPr lang="ru-RU" sz="6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6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</a:t>
            </a:r>
            <a:r>
              <a:rPr lang="ru-RU" sz="6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творческих способностей студентов.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6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Способствовать </a:t>
            </a:r>
            <a:r>
              <a:rPr lang="ru-RU" sz="6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развитию самоанализа (рефлексии).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6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Познавательные:</a:t>
            </a:r>
            <a:endParaRPr lang="ru-RU" sz="6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6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Формировать </a:t>
            </a:r>
            <a:r>
              <a:rPr lang="ru-RU" sz="6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знания о вреде наркотиков.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6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Расширение </a:t>
            </a:r>
            <a:r>
              <a:rPr lang="ru-RU" sz="6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общего кругозора.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441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359" y="0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052736"/>
            <a:ext cx="9073008" cy="158417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буклеты,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логотипы, постеры пропаганды ЗОЖ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974" y="5445225"/>
            <a:ext cx="9082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дебатов: Два ведущих, куратор, по 6 спикеров с каждой команды (утверждение, отрицание по 8-10 участников), совет справедливых (три студента).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54" y="2276872"/>
            <a:ext cx="3154660" cy="28794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13101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2360" y="274638"/>
            <a:ext cx="874440" cy="6322714"/>
          </a:xfrm>
        </p:spPr>
        <p:txBody>
          <a:bodyPr vert="vert"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>АНТИНАРКОТИЧЕСКИЙ БУКЛЕТ 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4638"/>
            <a:ext cx="6850227" cy="632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7248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951</Words>
  <Application>Microsoft Office PowerPoint</Application>
  <PresentationFormat>Экран (4:3)</PresentationFormat>
  <Paragraphs>119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Batang</vt:lpstr>
      <vt:lpstr>Calibri</vt:lpstr>
      <vt:lpstr>Constantia</vt:lpstr>
      <vt:lpstr>Times New Roman</vt:lpstr>
      <vt:lpstr>Тема Office</vt:lpstr>
      <vt:lpstr>Презентация PowerPoint</vt:lpstr>
      <vt:lpstr>  Аннотация </vt:lpstr>
      <vt:lpstr>Презентация PowerPoint</vt:lpstr>
      <vt:lpstr> Почему кураторские часы, собрания лучше проводить в форме дебатов? </vt:lpstr>
      <vt:lpstr>2. Во-вторых, дебаты развивают кругозор и улучшают знания о происходящем вокруг нас. </vt:lpstr>
      <vt:lpstr>3. В-третьих, дебаты обучают приводить в порядок и структурировать свои мысли. </vt:lpstr>
      <vt:lpstr>Цели:</vt:lpstr>
      <vt:lpstr> Предварительная подготовка: </vt:lpstr>
      <vt:lpstr>АНТИНАРКОТИЧЕСКИЙ БУКЛЕТ </vt:lpstr>
      <vt:lpstr>Презентация PowerPoint</vt:lpstr>
      <vt:lpstr>Презентация PowerPoint</vt:lpstr>
      <vt:lpstr> Структура мероприятия: </vt:lpstr>
      <vt:lpstr>Презентация PowerPoint</vt:lpstr>
      <vt:lpstr>Тезисы </vt:lpstr>
      <vt:lpstr>Ведущий №1 </vt:lpstr>
      <vt:lpstr>Заключение </vt:lpstr>
      <vt:lpstr>Ведущий №2</vt:lpstr>
      <vt:lpstr>Ведущий №1</vt:lpstr>
      <vt:lpstr>Презентация PowerPoint</vt:lpstr>
      <vt:lpstr>Использованная литература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Методист</dc:creator>
  <cp:lastModifiedBy>ASUS</cp:lastModifiedBy>
  <cp:revision>38</cp:revision>
  <dcterms:created xsi:type="dcterms:W3CDTF">2017-10-10T00:43:25Z</dcterms:created>
  <dcterms:modified xsi:type="dcterms:W3CDTF">2018-03-18T21:58:14Z</dcterms:modified>
</cp:coreProperties>
</file>