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61" r:id="rId2"/>
    <p:sldId id="265" r:id="rId3"/>
    <p:sldId id="276" r:id="rId4"/>
    <p:sldId id="260" r:id="rId5"/>
    <p:sldId id="266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embeddedFontLst>
    <p:embeddedFont>
      <p:font typeface="Matilda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Georgia" pitchFamily="18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990099"/>
    <a:srgbClr val="8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04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CD0E3-ECD0-432D-9E49-E029461010D9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34C5B-E1CD-40A0-8DFF-599B09919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Практикум</a:t>
            </a:r>
            <a:r>
              <a:rPr lang="ru-RU" baseline="0" dirty="0" smtClean="0"/>
              <a:t> для родителей «Безопасность детей на дороге в ваших руках»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4C5B-E1CD-40A0-8DFF-599B09919F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7272808" cy="4884062"/>
            <a:chOff x="1115616" y="2955212"/>
            <a:chExt cx="7165477" cy="6095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4108" y="6400071"/>
              <a:ext cx="4776985" cy="2650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          </a:t>
              </a:r>
              <a:r>
                <a:rPr lang="ru-RU" sz="20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Автор: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воспитатель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Волкова Надежда Геннадьевна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    </a:t>
              </a:r>
              <a:r>
                <a:rPr lang="ru-RU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2018 год</a:t>
              </a:r>
              <a:endPara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91680" y="40466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 </a:t>
            </a:r>
          </a:p>
          <a:p>
            <a:pPr algn="ctr"/>
            <a:r>
              <a:rPr lang="ru-RU" sz="1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"Детский сад  "РОСИНКА" д. Харампур ,Пуровского района, ЯНАО</a:t>
            </a:r>
            <a:endParaRPr lang="ru-RU" sz="1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48478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Практикум  для  родителей </a:t>
            </a:r>
          </a:p>
          <a:p>
            <a:pPr algn="ctr"/>
            <a:r>
              <a:rPr lang="ru-RU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«Безопасность детей </a:t>
            </a:r>
          </a:p>
          <a:p>
            <a:pPr algn="ctr"/>
            <a:r>
              <a:rPr lang="ru-RU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 дорогах - в ваших руках»</a:t>
            </a:r>
            <a:endParaRPr lang="ru-RU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newsprom.ru/i/n/498/187498/187498_124f12dc2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295661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03648" y="332656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пришлось остановиться на середине дороги, надо быть предельно внимательным, помнить, что автомобили движутся у вас за спиной. Нельзя делать ни одного движения, не убедившись в безопасности.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://schooled.ru/textbook/informatics/6klas_1/6klas_1.files/image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6105525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260648"/>
            <a:ext cx="73448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Находясь рядом с взрослым, ребенок полагается на него и либо вовсе не наблюдает за дорогой, либо наблюдает плохо. Взрослый этого не учитывает. На улице дети отвлекаются на всевозможные предметы, звуки, не заметив идущую машину, и думая, что путь свободен, вырываются из рук взрослого и бегут через дорогу. Перед переходом проезжей части дороги крепко держите ребенка за руку.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крупных городах местом повышенной опасности являются арки и места выездов из дворов. Не допускайте, чтобы ребенок бежал мимо выезда из двора или арки впереди взрослого.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http://images.myshared.ru/6/610000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604867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31640" y="235387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Приучайте детей с раннего возраста соблюдать правила дорожного движения.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забывайте, что личный пример – самая доходчивая форма обучения.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s://ds04.infourok.ru/uploads/ex/0d3b/0010c292-2100182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831632" cy="4373725"/>
          </a:xfrm>
          <a:prstGeom prst="rect">
            <a:avLst/>
          </a:prstGeom>
          <a:noFill/>
        </p:spPr>
      </p:pic>
      <p:pic>
        <p:nvPicPr>
          <p:cNvPr id="4" name="Picture 3" descr="http://static-web-0.kspu.ru/web/images/2015/11/15/bf270cd613a17473b3086c4d604cb06a/vazhn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49872">
            <a:off x="575441" y="1880689"/>
            <a:ext cx="1600279" cy="61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7b8/000460ff-36c5c775/hello_html_5f6faa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462949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67744" y="260648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При движении по тротуару: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придерживайтесь правой стороны тротуара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ведите ребенка по краю тротуара: взрослый должен находиться со стороны проезжей части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https://ds02.infourok.ru/uploads/ex/07d8/00076e5f-3a5ab95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204864"/>
            <a:ext cx="5623479" cy="4217610"/>
          </a:xfrm>
          <a:prstGeom prst="rect">
            <a:avLst/>
          </a:prstGeom>
          <a:noFill/>
        </p:spPr>
      </p:pic>
      <p:pic>
        <p:nvPicPr>
          <p:cNvPr id="32775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1044549" cy="177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1002066" cy="169850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67744" y="271101"/>
            <a:ext cx="655272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Готовясь перейти дорогу: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остановитесь или замедлите движение, осмотрите проезжую часть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привлеките ребенка к наблюдению за обстановкой на дороге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подчеркивайте свои движения: поворот головы для осмотра улицы, остановку для осмотра дороги, остановку для пропуска автомобилей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 ребенка различать приближающиеся транспортные средства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стойте с ребенком на краю тротуара, так как при проезде транспортного средство может зацепить, сбить, наехать задними колесами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неоднократно показывайте ребенку, как транспортное средство останавливается у перехода, как оно движется по инерции.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http://voportal.ru/images/00000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4235134" cy="2880320"/>
          </a:xfrm>
          <a:prstGeom prst="rect">
            <a:avLst/>
          </a:prstGeom>
          <a:noFill/>
        </p:spPr>
      </p:pic>
      <p:pic>
        <p:nvPicPr>
          <p:cNvPr id="34821" name="Picture 5" descr="http://ds105.dokomi.ru/content/5137/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232248" cy="289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67744" y="214482"/>
            <a:ext cx="64087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 выходе из дома: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обратите внимание ребенка на движение транспортных средств у подъезда и вместе посмотрите, не приближается ли к вам автомобиль, мотоцикл, мопед, велосипед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если у подъезда стоят транспортные средства или растут деревья, закрывающие обзор, приостановите свое движение и оглянитесь нет ли за препятствием опасности.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1002066" cy="1698502"/>
          </a:xfrm>
          <a:prstGeom prst="rect">
            <a:avLst/>
          </a:prstGeom>
          <a:noFill/>
        </p:spPr>
      </p:pic>
      <p:pic>
        <p:nvPicPr>
          <p:cNvPr id="35843" name="Picture 3" descr="http://900igr.net/up/datai/214702/0002-003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029643" cy="3024336"/>
          </a:xfrm>
          <a:prstGeom prst="rect">
            <a:avLst/>
          </a:prstGeom>
          <a:noFill/>
        </p:spPr>
      </p:pic>
      <p:pic>
        <p:nvPicPr>
          <p:cNvPr id="35847" name="Picture 7" descr="https://ds03.infourok.ru/uploads/ex/0ca0/00022f7f-c5fe9b41/hello_html_m7712f4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252257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483768" y="404664"/>
            <a:ext cx="5976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 ожидании общественного транспорта: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стойте вместе с детьми только на посадочных площадках, а при их отсутствии на тротуаре или обочине.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1002066" cy="1698502"/>
          </a:xfrm>
          <a:prstGeom prst="rect">
            <a:avLst/>
          </a:prstGeom>
          <a:noFill/>
        </p:spPr>
      </p:pic>
      <p:pic>
        <p:nvPicPr>
          <p:cNvPr id="37891" name="Picture 3" descr="http://900igr.net/up/datai/225054/0004-005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5"/>
            <a:ext cx="5472608" cy="4679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9184" y="332656"/>
            <a:ext cx="734481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При переходе проезжей части: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переходите дорогу только по пешеходным переходам или на перекрестках по отмеченной линии зебре, иначе ребенок привыкнет переходить где придется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спешите и не бегите; переходите дорогу всегда размеренным шагом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переходите дорогу наискосок; подчеркивайте, показывайте и рассказывайте ребенку каждый раз, что идете строго поперек улицы, что это делается для лучшего наблюдения за авто-, мототранспортными средствами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торопитесь переходить дорогу, если на другой стороне вы увидели друзей, родственников, знакомых. Не спешите и не бегите к ним, внушите ребенку, что это опасно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начинайте переходить улицу, по которой редко проезжает транспорт, не посмотрев вокруг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 ребенку, что автомобили могут неожиданно выехать из переулка, со двора дома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002066" cy="1698502"/>
          </a:xfrm>
          <a:prstGeom prst="rect">
            <a:avLst/>
          </a:prstGeom>
          <a:noFill/>
        </p:spPr>
      </p:pic>
      <p:pic>
        <p:nvPicPr>
          <p:cNvPr id="38915" name="Picture 3" descr="http://900igr.net/up/datai/75384/0003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2808312" cy="2480676"/>
          </a:xfrm>
          <a:prstGeom prst="rect">
            <a:avLst/>
          </a:prstGeom>
          <a:noFill/>
        </p:spPr>
      </p:pic>
      <p:pic>
        <p:nvPicPr>
          <p:cNvPr id="38917" name="Picture 5" descr="http://avtodust.ru/sites/default/files/styles/front_slider/public/254.jpg?itok=Voi3ybX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466722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63688" y="301879"/>
            <a:ext cx="69127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 посадке и высадке из общественного транспорта: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выходите впереди ребенка, так как малыш может упасть, а ребенок постарше может выбежать из-за стоящего транспорта на проезжую часть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подходите для посадки к двери транспортного средства только после полной остановки: ребенок, как и взрослый, может оступиться и попасть под колеса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садитесь в общественный транспорт в последний момент при его отправлении; особую опасность представляет передняя дверь, так как можно попасть под колеса транспортного средства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научите ребенка быть внимательным в зоне остановке особо опасном месте для него: стоящий автобус сокращает обзор дороги в этой зоне.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002066" cy="1698502"/>
          </a:xfrm>
          <a:prstGeom prst="rect">
            <a:avLst/>
          </a:prstGeom>
          <a:noFill/>
        </p:spPr>
      </p:pic>
      <p:pic>
        <p:nvPicPr>
          <p:cNvPr id="39941" name="Picture 5" descr="http://900igr.net/up/datai/203246/0018-04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5544616" cy="330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95120" cy="778098"/>
          </a:xfrm>
        </p:spPr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 практикума</a:t>
            </a:r>
            <a:endParaRPr lang="ru-RU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12474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повышение родительской компетентности и ответственности в вопросах предупреждения детского дорожно-транспортного травматизма </a:t>
            </a:r>
          </a:p>
          <a:p>
            <a:pPr algn="ctr"/>
            <a:endParaRPr lang="ru-RU" sz="28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77072"/>
            <a:ext cx="66967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dirty="0" smtClean="0">
                <a:latin typeface="Calibri" pitchFamily="34" charset="0"/>
              </a:rPr>
              <a:t> </a:t>
            </a:r>
            <a:r>
              <a:rPr lang="ru-RU" altLang="ru-RU" sz="28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побудить родителей задуматься о том, что соблюдение ПДД самое главное для сохранения жизни и здоровья их детей;</a:t>
            </a:r>
            <a:r>
              <a:rPr lang="ru-RU" altLang="ru-RU" sz="2800" b="1" dirty="0" smtClean="0">
                <a:latin typeface="Calibri" pitchFamily="34" charset="0"/>
              </a:rPr>
              <a:t/>
            </a:r>
            <a:br>
              <a:rPr lang="ru-RU" altLang="ru-RU" sz="2800" b="1" dirty="0" smtClean="0">
                <a:latin typeface="Calibri" pitchFamily="34" charset="0"/>
              </a:rPr>
            </a:br>
            <a:endParaRPr lang="ru-RU" altLang="ru-RU" sz="2800" b="1" dirty="0" smtClean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645024"/>
            <a:ext cx="4144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44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altLang="ru-RU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http://kak.znate.ru/pars_docs/refs/6/5007/5007_html_m3003a4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1986419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67744" y="271101"/>
            <a:ext cx="65527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При движении автомобиля: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приучайте детей сидеть в автомобиле только на заднем сиденье; не разрешайте сидеть рядом с водителем, если переднее сиденье не оборудовано детским креслом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разрешайте малолетнему ребенку во время движения стоять на заднем сиденье: при столкновении или внезапной остановке он может перелететь через спинку сиденья и удариться о переднее стекло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разрешайте детям находиться в автомобиле без присмотра.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ttp://r75.fssprus.ru/files/75/novosti/vajnoznat_20151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1002066" cy="1698502"/>
          </a:xfrm>
          <a:prstGeom prst="rect">
            <a:avLst/>
          </a:prstGeom>
          <a:noFill/>
        </p:spPr>
      </p:pic>
      <p:pic>
        <p:nvPicPr>
          <p:cNvPr id="40963" name="Picture 3" descr="http://queen-time.ru/media/0_89788_c4f81a61_XXXL_YFKBe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5400600" cy="3603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03648" y="2204864"/>
            <a:ext cx="73448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3-4 года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может отличить движущуюся машину от стоящей, но он уверен, что машина останавливается мгновенно.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6 лет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боковым зрением он видит примерно 2/3 того, что видят взрослые; не умеет определить, что движется быстрее: велосипед или спортивная машина; не умеет правильно распределять внимание и отделять существенное от незначительного.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7 лет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более уверенно отличать правую сторону дорогу от левой.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8 лет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может мгновенно отреагировать на отклик и т.д.; имеет опыт пешеходного передвижения на дороге; активно осваивает основные навыки езды на велосипеде; умеет определять источник шума; устанавливать связь между величиной предмета, его удаленностью и временем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(чем ближе автомобиль, тем он больше)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http://livenetsystem.3dn.ru/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2520280" cy="16038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486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должны знать родители о своем ребенке?</a:t>
            </a:r>
            <a:endParaRPr lang="ru-RU" sz="28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ougeorg.kormil.obr55.ru/files/2016/12/img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758006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s04.infourok.ru/uploads/ex/0b1b/0006c1da-8d007381/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0"/>
            <a:ext cx="7272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Воспитание – это посев зерна, чем лучше природная почва ,тем богаче урожай”.</a:t>
            </a:r>
            <a:r>
              <a:rPr lang="ru-RU" sz="28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Надо видеть себя в детях, чтобы помочь им стать взрослыми; надо принимать их как повторение своего детства, чтобы совершенствоваться самому; надо, наконец, жить жизнью детей, чтобы быть гуманным педагогом”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Ш.А.Амонашвили</a:t>
            </a:r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0070C0"/>
                </a:solidFill>
                <a:latin typeface="Matilda" pitchFamily="2" charset="0"/>
                <a:cs typeface="Arial" charset="0"/>
              </a:endParaRPr>
            </a:p>
          </p:txBody>
        </p:sp>
      </p:grpSp>
      <p:pic>
        <p:nvPicPr>
          <p:cNvPr id="3074" name="Picture 2" descr="http://detki.guru/wp-content/uploads/2016/08/primer-vzroslyh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5472608" cy="364484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75656" y="188640"/>
            <a:ext cx="70567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 силу своих возрастных особенностей не всегда способны правильно оценить дорожную ситуацию и распознать опасность. Сделайте все необходимое, чтобы в Вашу семью не пришла опасность. Своевременное обучение детей умению ориентироваться в дорожной ситуации воспитывайте потребность быть дисциплинированными на улице, осторожными и осмотрительными!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Помните, если Вы нарушаете Правила, Ваш ребенок будет поступать так же!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Научите своих детей правилам безопасного перехода проезжей части дороги!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обсуждайте наиболее безопасные пути движения, ежедневно напоминайте ребенку: ПРЕЖДЕ ЧЕМ ПЕРЕЙТИ ДОРОГУ – УБЕДИСЬ В БЕЗОПАСНОСТИ!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332656"/>
            <a:ext cx="70202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 ребенку, что остановить машину сразу – невозможно!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 предвидеть скрытую опасность!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обсуждайте наиболее безопасные пути движения!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Важно, чтобы ребенок запомнил, что опасной может быть даже знакомая привычная дорога.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Посвятите отдельную прогулку правилам перехода через дорогу, проверьте, правильно ли Ваш ребенок их понимает, умеет использовать эти знания в реальных дорожных ситуациях. Для этого потренируйтесь вместе переходить по пешеходному переходу через проезжую часть с односторонним движением, через регулируемый и не регулируемый перекрестки.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Ð½Ðµ Ð´ÐµÐ»Ð°Ð¹ Ð¾ÑÐ¸Ð±Ð¾Ðº Ð½Ð° Ð´Ð¾ÑÐ¾Ð³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6552728" cy="348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75656" y="332656"/>
            <a:ext cx="7271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Пройдите вместе с ребенком по привычному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обратно. Поговорите о том, почему очень важно ходить одной и той же дорогой. Обратите внимание ребенка на все опасности и скрытые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«ловушки»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могут подстерегать его на пути, продумайте маршрут так, чтобы он стал более безопасным.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Следите за тем, чтобы у ребенка всегда был запас времени, но если ребенок все же куда-то опаздывает, объясните ему, что спешка на дороге не допустима, и лучше опоздать, но остаться живым и здоровым.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едете на автомобиле: обязательно используйте специальное удерживающее устройство и ремни безопасности, пристегивайтесь сами и следите за тем, чтобы были пристегнуты пассажиры автомобиля. Около 30% пострадавших в ДТП детей – пассажиры.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t4.ftcdn.net/jpg/00/63/50/03/500_F_63500375_wg7xWM3VaGDSZrrxDLsJaFkN2XV6QN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042420" cy="2700337"/>
          </a:xfrm>
          <a:prstGeom prst="rect">
            <a:avLst/>
          </a:prstGeom>
          <a:noFill/>
        </p:spPr>
      </p:pic>
      <p:pic>
        <p:nvPicPr>
          <p:cNvPr id="19461" name="Picture 5" descr="https://adt.by/images/stories/news/2011-01/21-bezopasnos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346848" cy="2890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03648" y="404664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 разрешайте детям играть вблизи проезжей части, для игр существуют закрытые детские площадки, стадионы, спортзалы.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vestnikk.ru/uploads/posts/2012-09/1347529316_road_traffic_for_childr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3487567" cy="2448272"/>
          </a:xfrm>
          <a:prstGeom prst="rect">
            <a:avLst/>
          </a:prstGeom>
          <a:noFill/>
        </p:spPr>
      </p:pic>
      <p:pic>
        <p:nvPicPr>
          <p:cNvPr id="25605" name="Picture 5" descr="https://ds04.infourok.ru/uploads/ex/0f82/000245e9-1cc2d9f9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240360" cy="2430270"/>
          </a:xfrm>
          <a:prstGeom prst="rect">
            <a:avLst/>
          </a:prstGeom>
          <a:noFill/>
        </p:spPr>
      </p:pic>
      <p:pic>
        <p:nvPicPr>
          <p:cNvPr id="25607" name="Picture 7" descr="https://ds02.infourok.ru/uploads/ex/10af/0006ee7e-07d755c5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01008"/>
            <a:ext cx="4104456" cy="3078342"/>
          </a:xfrm>
          <a:prstGeom prst="rect">
            <a:avLst/>
          </a:prstGeom>
          <a:noFill/>
        </p:spPr>
      </p:pic>
      <p:pic>
        <p:nvPicPr>
          <p:cNvPr id="25609" name="Picture 9" descr="https://thumbs.dreamstime.com/b/exclamation-marks-20938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6632"/>
            <a:ext cx="1082243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75656" y="311750"/>
            <a:ext cx="7272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Стоящая машина опасна: она может закрывать собой обзор, и мешает вовремя заметить опасность. Нельзя выходить на дорогу из-за стоящих машин. В крайнем случае, нужно осторожно выглянуть из-за стоящего автомобиля, убедиться, что опасность не угрожает и только тогда переходить дорогу.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обходите стоящий автобус ни спереди, ни сзади!</a:t>
            </a:r>
            <a:r>
              <a:rPr lang="ru-RU" sz="1600" dirty="0" smtClean="0"/>
              <a:t> От остановки надо двигаться в сторону ближайшего пешеходного перехода. И убедившись в своей безопасности переходить дорогу по пешеходному переходу.</a:t>
            </a:r>
          </a:p>
          <a:p>
            <a:r>
              <a:rPr lang="ru-RU" sz="1600" dirty="0" smtClean="0"/>
              <a:t>Медленно движущаяся машины может скрывать за собой автомобиль, идущий на большой скорости. Ребенок часто не подозревает, что за одной машиной может быть скрыта другая.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http://www.stihi.ru/pics/2017/07/11/5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03648" y="332656"/>
            <a:ext cx="72362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 научить детей ориентироваться на зеленый сигнал светофора, перед тем как сделать шаг на дорогу, необходимо убедиться, что автомобили стоят или пропускают вас.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улице, где машины появляются редко, дети выбегают на дорогу, предварительно ее не осмотрев, и попадают под машину. Выработайте у ребенка привычку всегда перед выходом на дорогу остановиться, оглядеться, прислушаться и только тогда переходить улицу.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://co1.ucoz.ru/2017-2018/novosti/pustynnaja_u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566463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1260</Words>
  <Application>Microsoft Office PowerPoint</Application>
  <PresentationFormat>Экран (4:3)</PresentationFormat>
  <Paragraphs>89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Matilda</vt:lpstr>
      <vt:lpstr>Times New Roman</vt:lpstr>
      <vt:lpstr>Calibri</vt:lpstr>
      <vt:lpstr>Georgia</vt:lpstr>
      <vt:lpstr>1_Тема Office</vt:lpstr>
      <vt:lpstr>Слайд 1</vt:lpstr>
      <vt:lpstr>Цель практикума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92</cp:revision>
  <dcterms:created xsi:type="dcterms:W3CDTF">2014-07-06T18:18:01Z</dcterms:created>
  <dcterms:modified xsi:type="dcterms:W3CDTF">2018-03-26T03:19:29Z</dcterms:modified>
</cp:coreProperties>
</file>