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9" r:id="rId11"/>
    <p:sldId id="268" r:id="rId12"/>
    <p:sldId id="267" r:id="rId13"/>
    <p:sldId id="272" r:id="rId14"/>
    <p:sldId id="271" r:id="rId15"/>
    <p:sldId id="274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0C20D-B69A-4BBE-9C8E-B6634B29DFF1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336BB-CB4E-45E0-9A0C-2C2F26956C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фон для презентации по физкультуре папа мам я спортивная сем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фон для презентации по физкультуре папа мам я спортивная сем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фон для презентации по физкультуре папа мам я спортивная сем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Д.Сад 2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5085185"/>
            <a:ext cx="624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физическому воспитанию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Михайлова Инна Александровна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692696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 4»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 Сельцо, Волосовский район, Ленинградская область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38.JPG"/>
          <p:cNvPicPr/>
          <p:nvPr/>
        </p:nvPicPr>
        <p:blipFill>
          <a:blip r:embed="rId3" cstate="print"/>
          <a:srcRect l="9460" b="27297"/>
          <a:stretch>
            <a:fillRect/>
          </a:stretch>
        </p:blipFill>
        <p:spPr bwMode="auto">
          <a:xfrm>
            <a:off x="683568" y="692696"/>
            <a:ext cx="480580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40.JPG"/>
          <p:cNvPicPr/>
          <p:nvPr/>
        </p:nvPicPr>
        <p:blipFill>
          <a:blip r:embed="rId4" cstate="print"/>
          <a:srcRect l="19081" t="15171" r="11484" b="9188"/>
          <a:stretch>
            <a:fillRect/>
          </a:stretch>
        </p:blipFill>
        <p:spPr bwMode="auto">
          <a:xfrm>
            <a:off x="3491880" y="3068960"/>
            <a:ext cx="4836863" cy="2973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2080" y="1124745"/>
            <a:ext cx="3312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 попрыгайте в мешках,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Ах, как весело у нас!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 descr="Картинки по запросу прозрачные спортивные картинки для презентац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356992"/>
            <a:ext cx="2636049" cy="3102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44.JPG"/>
          <p:cNvPicPr/>
          <p:nvPr/>
        </p:nvPicPr>
        <p:blipFill>
          <a:blip r:embed="rId3" cstate="print"/>
          <a:srcRect l="20684" t="20940" r="11697" b="26923"/>
          <a:stretch>
            <a:fillRect/>
          </a:stretch>
        </p:blipFill>
        <p:spPr bwMode="auto">
          <a:xfrm>
            <a:off x="2051720" y="476672"/>
            <a:ext cx="4831081" cy="2738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45.JPG"/>
          <p:cNvPicPr/>
          <p:nvPr/>
        </p:nvPicPr>
        <p:blipFill>
          <a:blip r:embed="rId4" cstate="print"/>
          <a:srcRect l="16836" t="16892" r="4647" b="24092"/>
          <a:stretch>
            <a:fillRect/>
          </a:stretch>
        </p:blipFill>
        <p:spPr bwMode="auto">
          <a:xfrm>
            <a:off x="611560" y="3284984"/>
            <a:ext cx="4248472" cy="2677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.Сад 2\Desktop\Новая папка\DSC08646.JPG"/>
          <p:cNvPicPr/>
          <p:nvPr/>
        </p:nvPicPr>
        <p:blipFill>
          <a:blip r:embed="rId5" cstate="print"/>
          <a:srcRect l="8819" b="37821"/>
          <a:stretch>
            <a:fillRect/>
          </a:stretch>
        </p:blipFill>
        <p:spPr bwMode="auto">
          <a:xfrm>
            <a:off x="4427984" y="3284984"/>
            <a:ext cx="4257735" cy="2636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4" name="Picture 4" descr="Картинки по запросу прозрачные спортивные картинки для презентац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32656"/>
            <a:ext cx="1684742" cy="2852936"/>
          </a:xfrm>
          <a:prstGeom prst="rect">
            <a:avLst/>
          </a:prstGeom>
          <a:noFill/>
        </p:spPr>
      </p:pic>
      <p:pic>
        <p:nvPicPr>
          <p:cNvPr id="30726" name="Picture 6" descr="Картинки по запросу прозрачные спортивные картинки для презентаци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2686406" cy="3132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53.JPG"/>
          <p:cNvPicPr/>
          <p:nvPr/>
        </p:nvPicPr>
        <p:blipFill>
          <a:blip r:embed="rId3" cstate="print"/>
          <a:srcRect r="8901"/>
          <a:stretch>
            <a:fillRect/>
          </a:stretch>
        </p:blipFill>
        <p:spPr bwMode="auto">
          <a:xfrm>
            <a:off x="1043608" y="836712"/>
            <a:ext cx="3893021" cy="2882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54.JPG"/>
          <p:cNvPicPr/>
          <p:nvPr/>
        </p:nvPicPr>
        <p:blipFill>
          <a:blip r:embed="rId4" cstate="print"/>
          <a:srcRect l="28862" t="10684" r="17584"/>
          <a:stretch>
            <a:fillRect/>
          </a:stretch>
        </p:blipFill>
        <p:spPr bwMode="auto">
          <a:xfrm>
            <a:off x="3131840" y="3501008"/>
            <a:ext cx="2378943" cy="3028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.Сад 2\Desktop\Новая папка\DSC08656.JPG"/>
          <p:cNvPicPr/>
          <p:nvPr/>
        </p:nvPicPr>
        <p:blipFill>
          <a:blip r:embed="rId5" cstate="print"/>
          <a:srcRect r="14377"/>
          <a:stretch>
            <a:fillRect/>
          </a:stretch>
        </p:blipFill>
        <p:spPr bwMode="auto">
          <a:xfrm>
            <a:off x="4644008" y="1484784"/>
            <a:ext cx="3816424" cy="296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6056" y="692696"/>
            <a:ext cx="3312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родители у нас –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Картинки по запросу прозрачные рисование картинки для презентац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005064"/>
            <a:ext cx="2443686" cy="25202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7" y="4221088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просто высший класс!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58.JPG"/>
          <p:cNvPicPr/>
          <p:nvPr/>
        </p:nvPicPr>
        <p:blipFill>
          <a:blip r:embed="rId3" cstate="print"/>
          <a:srcRect r="9407"/>
          <a:stretch>
            <a:fillRect/>
          </a:stretch>
        </p:blipFill>
        <p:spPr bwMode="auto">
          <a:xfrm>
            <a:off x="683568" y="692696"/>
            <a:ext cx="3888432" cy="3083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59.JPG"/>
          <p:cNvPicPr/>
          <p:nvPr/>
        </p:nvPicPr>
        <p:blipFill>
          <a:blip r:embed="rId4" cstate="print"/>
          <a:srcRect l="7055"/>
          <a:stretch>
            <a:fillRect/>
          </a:stretch>
        </p:blipFill>
        <p:spPr bwMode="auto">
          <a:xfrm>
            <a:off x="5004048" y="620688"/>
            <a:ext cx="3612253" cy="3332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.Сад 2\Desktop\Новая папка\DSC08666.JPG"/>
          <p:cNvPicPr/>
          <p:nvPr/>
        </p:nvPicPr>
        <p:blipFill>
          <a:blip r:embed="rId5" cstate="print"/>
          <a:srcRect t="22222" r="8124"/>
          <a:stretch>
            <a:fillRect/>
          </a:stretch>
        </p:blipFill>
        <p:spPr bwMode="auto">
          <a:xfrm>
            <a:off x="4139952" y="3429000"/>
            <a:ext cx="4171950" cy="3154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11560" y="4342251"/>
            <a:ext cx="32403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 старались, рисовали,                                                 Всем картины показали!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Д.Сад 2\Desktop\Новая папка\DSC086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4730278" cy="3169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.Сад 2\Desktop\Новая папка\DSC08669.JPG"/>
          <p:cNvPicPr/>
          <p:nvPr/>
        </p:nvPicPr>
        <p:blipFill>
          <a:blip r:embed="rId4" cstate="print"/>
          <a:srcRect t="8124" b="9135"/>
          <a:stretch>
            <a:fillRect/>
          </a:stretch>
        </p:blipFill>
        <p:spPr bwMode="auto">
          <a:xfrm>
            <a:off x="3851920" y="3068960"/>
            <a:ext cx="4600575" cy="2854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36096" y="836712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Сороконожка хорошо бежит –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Топает ногами так, что пол дрожит!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4" descr="Картинки по запросу прозрачные  картинки сороконожка прозрачная детская  для презентации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77072"/>
            <a:ext cx="2857500" cy="2524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77.JPG"/>
          <p:cNvPicPr/>
          <p:nvPr/>
        </p:nvPicPr>
        <p:blipFill>
          <a:blip r:embed="rId3" cstate="print"/>
          <a:srcRect l="15553" b="11111"/>
          <a:stretch>
            <a:fillRect/>
          </a:stretch>
        </p:blipFill>
        <p:spPr bwMode="auto">
          <a:xfrm>
            <a:off x="755576" y="476672"/>
            <a:ext cx="4501108" cy="3515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924944"/>
            <a:ext cx="4767560" cy="3359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76056" y="764704"/>
            <a:ext cx="3672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Всё осталось позади: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Страх, волнение в груди.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Победили вы не зря —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сих пор глаза горят!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933056"/>
            <a:ext cx="34563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Поздравляем от души,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чего ж вы хороши!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 — скорей на пьедестал,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Заслужили вы финал!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3501008"/>
            <a:ext cx="6408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5" name="Picture 5" descr="C:\Users\Д.Сад 2\Desktop\108373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4664"/>
            <a:ext cx="4968552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908720"/>
            <a:ext cx="7128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Заниматься физкультурой полезно, а заниматься веселой физкультурой полезно вдвойне, а если еще и с родителями! Каждая минута занятий спортом продлевает жизнь человека на один час, а веселым спортом — на два. </a:t>
            </a:r>
            <a:endParaRPr lang="ru-RU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620689"/>
            <a:ext cx="71287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способствовать гармонизации детско-родительских отношений в процессе совместных занятий физкультурой. 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Повышать интерес детей и родителей к занятиям спортом.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2. Развивать чувство коллективизма, взаимопомощи в двигательно - игровой деятельности. 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Вызывать радость от совместной деятельности.</a:t>
            </a:r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05.JPG"/>
          <p:cNvPicPr/>
          <p:nvPr/>
        </p:nvPicPr>
        <p:blipFill>
          <a:blip r:embed="rId3" cstate="print"/>
          <a:srcRect t="32313" r="2996" b="3827"/>
          <a:stretch>
            <a:fillRect/>
          </a:stretch>
        </p:blipFill>
        <p:spPr bwMode="auto">
          <a:xfrm>
            <a:off x="683568" y="764704"/>
            <a:ext cx="4536504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09.JPG"/>
          <p:cNvPicPr/>
          <p:nvPr/>
        </p:nvPicPr>
        <p:blipFill>
          <a:blip r:embed="rId4" cstate="print"/>
          <a:srcRect l="12507" t="36461" r="15820" b="10684"/>
          <a:stretch>
            <a:fillRect/>
          </a:stretch>
        </p:blipFill>
        <p:spPr bwMode="auto">
          <a:xfrm>
            <a:off x="3851920" y="3212976"/>
            <a:ext cx="4848994" cy="3044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6056" y="1268760"/>
            <a:ext cx="36724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болельщики собрались,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жюри уже сидит…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365104"/>
            <a:ext cx="31683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 семьи наши строго,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не весело глядит!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13.JPG"/>
          <p:cNvPicPr/>
          <p:nvPr/>
        </p:nvPicPr>
        <p:blipFill>
          <a:blip r:embed="rId3" cstate="print"/>
          <a:srcRect r="17745"/>
          <a:stretch>
            <a:fillRect/>
          </a:stretch>
        </p:blipFill>
        <p:spPr bwMode="auto">
          <a:xfrm>
            <a:off x="3707904" y="908720"/>
            <a:ext cx="443451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14.JPG"/>
          <p:cNvPicPr/>
          <p:nvPr/>
        </p:nvPicPr>
        <p:blipFill>
          <a:blip r:embed="rId4" cstate="print"/>
          <a:srcRect t="11966" r="12774"/>
          <a:stretch>
            <a:fillRect/>
          </a:stretch>
        </p:blipFill>
        <p:spPr bwMode="auto">
          <a:xfrm>
            <a:off x="755576" y="2924944"/>
            <a:ext cx="3893232" cy="3263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5976" y="4365104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начала мы разминку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 дружно проведем!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Картинки по запросу прозрачные спортивные картинки для презентац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764704"/>
            <a:ext cx="3024336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15.JPG"/>
          <p:cNvPicPr/>
          <p:nvPr/>
        </p:nvPicPr>
        <p:blipFill>
          <a:blip r:embed="rId3" cstate="print"/>
          <a:srcRect l="10101" t="15598" r="3153" b="20086"/>
          <a:stretch>
            <a:fillRect/>
          </a:stretch>
        </p:blipFill>
        <p:spPr bwMode="auto">
          <a:xfrm>
            <a:off x="683568" y="764704"/>
            <a:ext cx="410445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16.JPG"/>
          <p:cNvPicPr/>
          <p:nvPr/>
        </p:nvPicPr>
        <p:blipFill>
          <a:blip r:embed="rId4" cstate="print"/>
          <a:srcRect l="20524" r="3795"/>
          <a:stretch>
            <a:fillRect/>
          </a:stretch>
        </p:blipFill>
        <p:spPr bwMode="auto">
          <a:xfrm>
            <a:off x="4716016" y="2852936"/>
            <a:ext cx="3409751" cy="3354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76056" y="836712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теперь соревнование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быстро мы начнем -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Картинки по запросу прозрачные спортивные картинки для презентац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645024"/>
            <a:ext cx="2376264" cy="2505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17.JPG"/>
          <p:cNvPicPr/>
          <p:nvPr/>
        </p:nvPicPr>
        <p:blipFill>
          <a:blip r:embed="rId3" cstate="print"/>
          <a:srcRect r="6040"/>
          <a:stretch>
            <a:fillRect/>
          </a:stretch>
        </p:blipFill>
        <p:spPr bwMode="auto">
          <a:xfrm>
            <a:off x="683568" y="764704"/>
            <a:ext cx="3807718" cy="2910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64704"/>
            <a:ext cx="3884836" cy="2967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.Сад 2\Desktop\Новая папка\DSC08621.JPG"/>
          <p:cNvPicPr/>
          <p:nvPr/>
        </p:nvPicPr>
        <p:blipFill>
          <a:blip r:embed="rId5" cstate="print"/>
          <a:srcRect t="19658" b="7265"/>
          <a:stretch>
            <a:fillRect/>
          </a:stretch>
        </p:blipFill>
        <p:spPr bwMode="auto">
          <a:xfrm>
            <a:off x="2411760" y="3284984"/>
            <a:ext cx="4220828" cy="2746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5656" y="5733255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детишек в детский садик в</a:t>
            </a:r>
          </a:p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месте дружно соберем!</a:t>
            </a:r>
            <a:endParaRPr lang="ru-RU" sz="3200" dirty="0"/>
          </a:p>
        </p:txBody>
      </p:sp>
      <p:pic>
        <p:nvPicPr>
          <p:cNvPr id="9218" name="Picture 2" descr="Картинки по запросу прозрачные спортивные картинки для презентац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17032"/>
            <a:ext cx="1979712" cy="2868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23.JPG"/>
          <p:cNvPicPr/>
          <p:nvPr/>
        </p:nvPicPr>
        <p:blipFill>
          <a:blip r:embed="rId3" cstate="print"/>
          <a:srcRect l="31267" t="10256" r="6676" b="23077"/>
          <a:stretch>
            <a:fillRect/>
          </a:stretch>
        </p:blipFill>
        <p:spPr bwMode="auto">
          <a:xfrm>
            <a:off x="3995936" y="764704"/>
            <a:ext cx="432048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31.JPG"/>
          <p:cNvPicPr/>
          <p:nvPr/>
        </p:nvPicPr>
        <p:blipFill>
          <a:blip r:embed="rId4" cstate="print"/>
          <a:srcRect l="13308" t="19658" r="14208" b="18376"/>
          <a:stretch>
            <a:fillRect/>
          </a:stretch>
        </p:blipFill>
        <p:spPr bwMode="auto">
          <a:xfrm>
            <a:off x="539553" y="3429000"/>
            <a:ext cx="4464496" cy="3006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836713"/>
            <a:ext cx="3096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быстрее в детский сад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Доберется из ребят?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3933056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мешайте нам сейчас,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Уборка срочная у нас!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.Сад 2\Desktop\detskiy-shablon-dlya-oformleniya-prezentatsii-po-fizkulture-119067-lar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Д.Сад 2\Desktop\Новая папка\DSC08632.JPG"/>
          <p:cNvPicPr/>
          <p:nvPr/>
        </p:nvPicPr>
        <p:blipFill>
          <a:blip r:embed="rId3" cstate="print"/>
          <a:srcRect l="4810" b="8547"/>
          <a:stretch>
            <a:fillRect/>
          </a:stretch>
        </p:blipFill>
        <p:spPr bwMode="auto">
          <a:xfrm>
            <a:off x="4283968" y="548680"/>
            <a:ext cx="433950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Д.Сад 2\Desktop\Новая папка\DSC086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88840"/>
            <a:ext cx="4382046" cy="3034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Д.Сад 2\Desktop\проект по физкультуре\фото папа, мама, я подготовительная группа\DSC08635.JPG"/>
          <p:cNvPicPr/>
          <p:nvPr/>
        </p:nvPicPr>
        <p:blipFill>
          <a:blip r:embed="rId5" cstate="print"/>
          <a:srcRect l="10422" r="11004" b="6143"/>
          <a:stretch>
            <a:fillRect/>
          </a:stretch>
        </p:blipFill>
        <p:spPr bwMode="auto">
          <a:xfrm>
            <a:off x="4427984" y="3429000"/>
            <a:ext cx="3973239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548680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Вместе, дружно, всей семьей –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порядок наведем!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999108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как мы стараемся –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Дружно убираемся!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153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Д.Сад 2</dc:creator>
  <cp:lastModifiedBy>Ирина Михайлова</cp:lastModifiedBy>
  <cp:revision>5</cp:revision>
  <dcterms:created xsi:type="dcterms:W3CDTF">2017-11-27T06:44:52Z</dcterms:created>
  <dcterms:modified xsi:type="dcterms:W3CDTF">2018-03-20T08:31:15Z</dcterms:modified>
</cp:coreProperties>
</file>