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0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8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07C3148-C94D-4580-AC30-924D1BFC97D7}" type="datetimeFigureOut">
              <a:rPr lang="ru-RU" smtClean="0"/>
              <a:pPr/>
              <a:t>21.10.2018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40A62B8-7AD0-4CF7-8933-E37A501757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8000">
    <p:fad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Name\Desktop\30079\&#1058;&#1072;&#1084;&#1072;&#1088;&#1072;%20&#1043;&#1074;&#1072;&#1088;&#1094;&#1077;&#1090;&#1077;&#1083;&#1080;%20&#8211;%20&#1044;&#1077;&#1090;&#1080;%20&#1074;&#1086;&#1081;&#1085;&#1099;%20(www.petamusic.ru).mp3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ar60.my1.ru/index/deti_vov/0-8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avok.org/vov/335-deti-vo-vremya-vov.html" TargetMode="External"/><Relationship Id="rId4" Type="http://schemas.openxmlformats.org/officeDocument/2006/relationships/hyperlink" Target="http://cvrsolnce.edusite.ru/p34aa1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ўР°РјР°СЂР° Р“РІР°СЂС†РµС‚РµР»Рё вЂ“ Р”РµС‚Рё РІРѕР№РЅС‹ (www.peta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7224" y="78579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4546" y="1357298"/>
            <a:ext cx="4752528" cy="415498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Подвиги детей на войне</a:t>
            </a:r>
          </a:p>
          <a:p>
            <a:pPr algn="ctr"/>
            <a:endParaRPr lang="ru-RU" sz="2000" dirty="0" smtClean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учитель английского </a:t>
            </a:r>
            <a:r>
              <a:rPr lang="ru-RU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</a:p>
          <a:p>
            <a:pPr algn="ctr"/>
            <a:r>
              <a:rPr lang="ru-RU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Белгородская область, </a:t>
            </a:r>
            <a:endParaRPr lang="ru-RU" sz="2800" dirty="0" smtClean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/>
              <a:t>МАОУ «ОК Алгоритм </a:t>
            </a:r>
            <a:r>
              <a:rPr lang="ru-RU" sz="2800" dirty="0"/>
              <a:t>Успеха</a:t>
            </a:r>
            <a:r>
              <a:rPr lang="ru-RU" sz="2800" dirty="0" smtClean="0"/>
              <a:t>»</a:t>
            </a:r>
          </a:p>
          <a:p>
            <a:pPr algn="ctr"/>
            <a:r>
              <a:rPr lang="ru-RU" sz="2800" dirty="0" err="1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Вербецкая</a:t>
            </a:r>
            <a:r>
              <a:rPr lang="ru-RU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 algn="ctr"/>
            <a:r>
              <a:rPr lang="ru-RU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8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8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1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17-летняя Зина Портнова была разведчицей партизанского отряда имени Ворошилова на территории Белоруссии. Также она была членом подпольной комсомольско-молодежной организации «Юные мстители». В 1943 году ей поручили выяснить причины развала этой организации и наладить связь с подпольем. По возвращении в отряд ее арестовали немцы. Во время одного из допросов она схватила пистолет фашистского следователя и застрелила его и еще двоих фашистов. Она пыталась бежать, но ее схватили.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857232"/>
            <a:ext cx="3429024" cy="4576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11" y="5229200"/>
            <a:ext cx="952500" cy="762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16-летний Леня Голиков был разведчиком Четвертой Ленинградской партизанской бригады. С началом войны он ушел в партизаны. Худенький Леня выглядел даже младше своих 14 лет (именно столько ему было во время начала войны). Он под видом нищего обходил деревни и передавал важные сведения партизанам. Леня участвовал в 27 боях, подрывал автомашины с боеприпасами и более десятка мостов. В 1943 его отряд не смог выбраться из окружения. Выжить удалось немногим. Лени среди них не было.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85728"/>
            <a:ext cx="4214842" cy="4675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97152"/>
            <a:ext cx="952500" cy="762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Тамара Гварцетели – Дети войны (www.peta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4315" y="332656"/>
            <a:ext cx="8215370" cy="4770537"/>
          </a:xfrm>
          <a:prstGeom prst="rect">
            <a:avLst/>
          </a:prstGeom>
          <a:pattFill prst="dotDmnd">
            <a:fgClr>
              <a:schemeClr val="accent1"/>
            </a:fgClr>
            <a:bgClr>
              <a:schemeClr val="accent3">
                <a:lumMod val="75000"/>
              </a:schemeClr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вам, дети войны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За труд Ваш, боль, страданья, слёзы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Ведь кто б боролся коль не вы,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Надеждой наполняя задымлённый воздух.</a:t>
            </a: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Кто вырос, детства не познав,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Отцов и братьев дожидаясь,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И кто в тылу, переборов свой страх,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Трудился не взирая на усталость.</a:t>
            </a: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Кто жил в грязи привыкнув к грому взрывов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И визг осколков слышал вместо трелей птиц,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Кто у станка весь день без перерывов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Работал чтоб страна не пала ниц</a:t>
            </a:r>
          </a:p>
          <a:p>
            <a:pPr algn="ctr"/>
            <a:endParaRPr lang="ru-RU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Спасибо Вам, рождённые войною,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За то ,что вы ,про собственную жизнь забыв,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Конец войны приблизили трудами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И память о себе навеки заслужив.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георгиевская лент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14884"/>
            <a:ext cx="9144000" cy="1938528"/>
          </a:xfrm>
          <a:prstGeom prst="rect">
            <a:avLst/>
          </a:prstGeom>
        </p:spPr>
      </p:pic>
    </p:spTree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457201"/>
            <a:ext cx="8784976" cy="132343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war60.my1.ru/index/deti_vov/0-89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cvrsolnce.edusite.ru/p34aa1.html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www.savok.org/vov/335-deti-vo-vremya-vov.html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09928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86874" cy="646330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Мальчик из села Поповки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Среди сугробов и воронок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В селе, разрушенном дотла,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Стоит, зажмурившись ребёнок –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Последний гражданин села.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Испуганный котёнок белый,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Обломок печки и трубы –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И это всё, что уцелело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От прежней жизни и избы.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Стоит белоголовый Петя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И плачет, как старик без слёз,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Три года прожил он на свете,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А что узнал и перенёс.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При нём избу его спалили,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Угнали маму со двора,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И в наспех вырытой могиле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Лежит убитая сестра.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Не выпускай, боец, винтовки,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Пока не отомстишь врагу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За кровь, пролитую в Поповке,</a:t>
            </a:r>
          </a:p>
          <a:p>
            <a:pPr algn="just"/>
            <a:r>
              <a:rPr lang="ru-RU" dirty="0" smtClean="0">
                <a:latin typeface="Segoe Print" pitchFamily="2" charset="0"/>
                <a:cs typeface="Times New Roman" pitchFamily="18" charset="0"/>
              </a:rPr>
              <a:t> И за ребёнка на снегу.</a:t>
            </a:r>
            <a:endParaRPr lang="ru-RU" dirty="0"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642918"/>
            <a:ext cx="3504435" cy="5753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4714908" cy="618630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ylfaen" pitchFamily="18" charset="0"/>
                <a:cs typeface="Times New Roman" pitchFamily="18" charset="0"/>
              </a:rPr>
              <a:t>До войны это были самые обыкновенные мальчишки и девчонки. Учились, помогали старшим, играли, разводили голубей, иногда даже участвовали в потасовках. Это были простые дети и подростки, о которых знали только родные, одноклассники и друзья.</a:t>
            </a:r>
          </a:p>
          <a:p>
            <a:pPr algn="just"/>
            <a:endParaRPr lang="ru-RU" dirty="0" smtClean="0">
              <a:latin typeface="Sylfae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Sylfaen" pitchFamily="18" charset="0"/>
                <a:cs typeface="Times New Roman" pitchFamily="18" charset="0"/>
              </a:rPr>
              <a:t>Но пришел час тяжелых испытаний и они доказали, каким огромным может стать обыкновенное маленькое детское сердце, когда разгорается в нем священная любовь к Родине, боль за судьбу своего народа и ненависть к врагам. Вместе со взрослыми на их хрупкие плечи легла тяжесть невзгод, бедствий, горя военных лет. И не согнулись они под этой тяжестью, стали сильнее духом, мужественнее, выносливее. И никто не ожидал, что именно эти мальчишки и девчонки способны совершить великий подвиг во славу свободы и независимости своей Родины!</a:t>
            </a:r>
            <a:endParaRPr lang="ru-RU" dirty="0">
              <a:latin typeface="Sylfae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785794"/>
            <a:ext cx="4071934" cy="425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178579" y="-315416"/>
            <a:ext cx="8786842" cy="7886879"/>
          </a:xfrm>
          <a:prstGeom prst="wave">
            <a:avLst/>
          </a:prstGeom>
          <a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effectLst>
            <a:outerShdw blurRad="50800" dist="50800" dir="5400000" algn="ctr" rotWithShape="0">
              <a:srgbClr val="FF0000"/>
            </a:outerShdw>
          </a:effectLst>
          <a:scene3d>
            <a:camera prst="orthographicFront"/>
            <a:lightRig rig="threePt" dir="t"/>
          </a:scene3d>
          <a:sp3d prstMaterial="dkEdge"/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Время стремительно идёт в перёд. Стала историей Великая Отечественная война. В 2015 году исполняется 70 лет со для её окончания. За эти годы выросло несколько поколений взрослых людей, которые не слышали орудийного грома и взрывов бомб.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Но война не стёрлась с людской памяти и забыть те дни нельзя. Потому что история – это судьба каждого, кто вынес на себе 4 года смертельных боёв, четыре года ожидания и надежды, кто проявил </a:t>
            </a:r>
            <a:r>
              <a:rPr lang="ru-RU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поразительное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беспримерное мужество.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Тогда невыносимо трудно было всем – и старым, и малым, и солдатам, и их близким. Но особенно страдали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Страдали от голода и холода, от невозможности вернуться в детство, от кромешного ада бомбёжек и страшной тишины сиротства…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Невозможно спокойно смотреть кадры военной хроники, потому что мальчишки и девчонки на своих неокрепших плечах вынесли все тяготы войны, выстояли, отдали свои жизни ради победы и они так похожи на нас.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Как же жили тогда, дети войны?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Дети войны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это особое поколение.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2714620"/>
            <a:ext cx="8072494" cy="3984069"/>
          </a:xfrm>
          <a:prstGeom prst="round2DiagRect">
            <a:avLst/>
          </a:prstGeom>
        </p:spPr>
        <p:style>
          <a:lnRef idx="2">
            <a:schemeClr val="accent4">
              <a:shade val="50000"/>
            </a:schemeClr>
          </a:lnRef>
          <a:fillRef idx="1003">
            <a:schemeClr val="dk1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>
                <a:latin typeface="Segoe Print" pitchFamily="2" charset="0"/>
                <a:cs typeface="Times New Roman" pitchFamily="18" charset="0"/>
              </a:rPr>
              <a:t>Клавдия Александровна Второва:</a:t>
            </a:r>
          </a:p>
          <a:p>
            <a:endParaRPr lang="ru-RU" sz="1200" dirty="0" smtClean="0">
              <a:latin typeface="Segoe Print" pitchFamily="2" charset="0"/>
              <a:cs typeface="Times New Roman" pitchFamily="18" charset="0"/>
            </a:endParaRPr>
          </a:p>
          <a:p>
            <a:pPr algn="just"/>
            <a:r>
              <a:rPr lang="ru-RU" sz="1200" dirty="0" smtClean="0">
                <a:latin typeface="Segoe Print" pitchFamily="2" charset="0"/>
                <a:cs typeface="Times New Roman" pitchFamily="18" charset="0"/>
              </a:rPr>
              <a:t> - В день начала войны мне было 11 лет. Я очень хорошо помню "Катюши", видела их. Первый раз ударили они в районе кирпичного завода, второй - в районе инкубаторной станции. Наши солдаты покидали город с боями... Потом пришли немцы. У нас </a:t>
            </a:r>
            <a:r>
              <a:rPr lang="ru-RU" sz="1200" dirty="0" err="1" smtClean="0">
                <a:latin typeface="Segoe Print" pitchFamily="2" charset="0"/>
                <a:cs typeface="Times New Roman" pitchFamily="18" charset="0"/>
              </a:rPr>
              <a:t>отелилася</a:t>
            </a:r>
            <a:r>
              <a:rPr lang="ru-RU" sz="1200" dirty="0" smtClean="0">
                <a:latin typeface="Segoe Print" pitchFamily="2" charset="0"/>
                <a:cs typeface="Times New Roman" pitchFamily="18" charset="0"/>
              </a:rPr>
              <a:t> телка, 23 февраля (я хорошо помню) был сильный мороз, в дом вошли немцы. Немцы забрали корову (теленок не трогали), вывели ее на мороз, привязали. Полицай сказал, что Фюрера надо кормить молоком. Утром я хотела отвязать корову, но он ударил меня нагайкою и я упала. Не знаю как, но я схватила коробку с солидолом и бросила в полицаи. Меня забрали в штаб. Били. Затем их работник (он работал на наших) посадил на хорошего коня (я заметила, именно хорошего), закутав меня в пальто и привез в нашу избу. Сказал: "Забери свою партизанку. Мой дедушка и дядя сотрудничали с партизанами и прятали их в своем дворе, а я носила им еду. Однажды у нас в подвале было спрятано около двадцати солдат. Они были очень слабые, худые. Когда я принесла им поесть, они просили только воды, им очень хотелось пить. А немцы гуляли в доме и требовали вина, но сначала давали бабушке или дедушке попробовать его. Когда немцы напивались, выходили во двор и начинали развлекаться - стреляя в кур. Когда пришли наши немцы сильно лютовали - забирали все, что им нравилось, в основном продукты. Счастье мы не видели.</a:t>
            </a:r>
            <a:endParaRPr lang="ru-RU" sz="1200" dirty="0">
              <a:latin typeface="Segoe Print" pitchFamily="2" charset="0"/>
              <a:cs typeface="Times New Roman" pitchFamily="18" charset="0"/>
            </a:endParaRPr>
          </a:p>
        </p:txBody>
      </p:sp>
      <p:pic>
        <p:nvPicPr>
          <p:cNvPr id="2050" name="Picture 2" descr="C:\Users\UserName\Desktop\30079\d6b57bc33622e1ed685267db6f38938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1643050"/>
            <a:ext cx="1066800" cy="1000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извлечение 5"/>
          <p:cNvSpPr/>
          <p:nvPr/>
        </p:nvSpPr>
        <p:spPr>
          <a:xfrm>
            <a:off x="357126" y="-642966"/>
            <a:ext cx="8786874" cy="5961013"/>
          </a:xfrm>
          <a:prstGeom prst="flowChartExtract">
            <a:avLst/>
          </a:prstGeom>
          <a:blipFill>
            <a:blip r:embed="rId3">
              <a:lum contrast="-40000"/>
            </a:blip>
            <a:tile tx="0" ty="0" sx="100000" sy="100000" flip="none" algn="tl"/>
          </a:blip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900" b="1" i="1" dirty="0" smtClean="0">
                <a:latin typeface="Palatino Linotype" pitchFamily="18" charset="0"/>
                <a:cs typeface="Shruti" pitchFamily="34" charset="0"/>
              </a:rPr>
              <a:t>Однажды одели Витю в отрепья, привязали к поясу грязный котелок — «оформили» под беспризорника. Вечером провели малолетнего «бродягу» через линию фронта. Виктор вызвался собрать сведения о противнике   в  ближайших  деревнях  и  через  три  дня  вернуться.   Он подсмотрел, где стоят вражеские танки, пушки.</a:t>
            </a:r>
          </a:p>
          <a:p>
            <a:pPr algn="ctr"/>
            <a:endParaRPr lang="ru-RU" sz="900" b="1" i="1" dirty="0" smtClean="0">
              <a:latin typeface="Palatino Linotype" pitchFamily="18" charset="0"/>
              <a:cs typeface="Shruti" pitchFamily="34" charset="0"/>
            </a:endParaRPr>
          </a:p>
          <a:p>
            <a:pPr algn="ctr"/>
            <a:r>
              <a:rPr lang="ru-RU" sz="900" b="1" i="1" dirty="0" smtClean="0">
                <a:latin typeface="Palatino Linotype" pitchFamily="18" charset="0"/>
                <a:cs typeface="Shruti" pitchFamily="34" charset="0"/>
              </a:rPr>
              <a:t>       Бродяжничество мальчика вызвало у немцев подозрение, Витю схватили. Но он притворялся убедительно, его прогулки приняли за мальчишеское озорство. Однако не отпустили, оставили под надзором на кухне. Витя решил бежать. С ведрами, будто идет за водой, спустился к реке Наре. Его поймали, учинили допрос: кто он, откуда, кто прислал, с какой целью? Витя отмалчивался. И тогда его варварски наказали: отрубили пальцы правой руки. Он мужественно перенес истязание.</a:t>
            </a:r>
          </a:p>
          <a:p>
            <a:pPr algn="ctr"/>
            <a:endParaRPr lang="ru-RU" sz="900" b="1" i="1" dirty="0" smtClean="0">
              <a:latin typeface="Palatino Linotype" pitchFamily="18" charset="0"/>
              <a:cs typeface="Shruti" pitchFamily="34" charset="0"/>
            </a:endParaRPr>
          </a:p>
          <a:p>
            <a:pPr algn="ctr"/>
            <a:r>
              <a:rPr lang="ru-RU" sz="900" b="1" i="1" dirty="0" smtClean="0">
                <a:latin typeface="Palatino Linotype" pitchFamily="18" charset="0"/>
                <a:cs typeface="Shruti" pitchFamily="34" charset="0"/>
              </a:rPr>
              <a:t>       Витю бросили в холодный сарай и заперли. Ночью он вылез сквозь прореху в соломенной крыше и пробрался через линию фронта.  Пришел в полк измученным. Его отправили в Москву, в госпиталь, но зимой он снова оказался в полку. Ночами ходил на передовую, приносил с ничейной земли, где остались лежать убитые немцы, их автоматы, пистолеты, ранцы с патронами, бинтами, сигареты и другие трофеи.</a:t>
            </a:r>
            <a:endParaRPr lang="ru-RU" sz="900" b="1" i="1" dirty="0">
              <a:latin typeface="Palatino Linotype" pitchFamily="18" charset="0"/>
              <a:cs typeface="Shruti" pitchFamily="34" charset="0"/>
            </a:endParaRPr>
          </a:p>
        </p:txBody>
      </p:sp>
      <p:pic>
        <p:nvPicPr>
          <p:cNvPr id="1026" name="Picture 2" descr="C:\Users\UserName\Desktop\30079\картинки\d6b57bc33622e1ed685267db6f38938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1000108"/>
            <a:ext cx="1066800" cy="100012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35" y="404664"/>
            <a:ext cx="3127628" cy="1758863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4630" y="511845"/>
            <a:ext cx="2639790" cy="182695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81" y="4385382"/>
            <a:ext cx="2638469" cy="19802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364" y="4520853"/>
            <a:ext cx="2634727" cy="184482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4572000" cy="60324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Оборванного мишку утешала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Девчушка в изувеченной избе: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"Не плачь, не плачь... Сама недоедала,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Полсухаря оставила тебе...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... Снаряды пролетали и взрывались,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Смешалась с кровью черная земля...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Была семья, был дом... Теперь остались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Совсем одни на свете - ты и я..."</a:t>
            </a:r>
          </a:p>
          <a:p>
            <a:endParaRPr lang="ru-RU" sz="1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... А за деревней рощица дымилась,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Поражена чудовищным огнём,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И Смерть вокруг летала злою птицей,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Бедой нежданной приходила в дом...</a:t>
            </a:r>
          </a:p>
          <a:p>
            <a:endParaRPr lang="ru-RU" sz="1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"Ты слышишь, Миш, я сильная, не плачу,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И мне дадут на фронте автомат.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Я отомщу за то, что слезы прячу,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За то, что наши сосенки горят..."</a:t>
            </a:r>
          </a:p>
          <a:p>
            <a:endParaRPr lang="ru-RU" sz="1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Но в тишине свистели пули звонко,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Зловещий отблеск полыхнул в окне...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И выбежала из дому девчонка:</a:t>
            </a:r>
          </a:p>
          <a:p>
            <a:r>
              <a:rPr lang="ru-RU" sz="1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"Ой, Мишка, Мишка, как же страшно </a:t>
            </a:r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мне!.."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42852"/>
            <a:ext cx="87154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Подвиги детей на войне заслуживают не меньшего уважения, чем подвиги взрослых. По информации Центрального архива министерства обороны России, в рядах армии во время Великой Отечественной войны сражалось 3500 детей, чей возраст составлял меньше 16 лет. Впрочем, эти данные не могут быть точными, т. к. в них не учитывались юные герои из партизанских отрядов. Пятеро были удостоены высшей воинской награды. О троих из них мы поговорим подробнее, хотя это были далеко не все, особо отличившиеся на войне дети-герои, которые заслуживают упоминания.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Name\Desktop\30079\картинки\a1a44a86-4744-4f41-9571-1567e79cd1a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2805113"/>
            <a:ext cx="5715000" cy="1247775"/>
          </a:xfrm>
          <a:prstGeom prst="rect">
            <a:avLst/>
          </a:prstGeom>
          <a:noFill/>
        </p:spPr>
      </p:pic>
      <p:pic>
        <p:nvPicPr>
          <p:cNvPr id="4" name="Рисунок 3" descr="георгиевская лент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43446"/>
            <a:ext cx="9144000" cy="193852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8579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14-летний Валя Котик был партизаном-разведчиком в отряде имени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Кармелюка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. Он – самый юный герой СССР. Он выполнял поручения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Шепетовской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военной организации по разведке. Его первым заданием (и он его успешно выполнил) было ликвидировать отряд полевой жандармерии. Это задание было далеко не последним. Валя Котик погиб в 1944 году, через 5 дней после того, как ему исполнилось 14.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85794"/>
            <a:ext cx="4071966" cy="498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034809"/>
            <a:ext cx="952500" cy="762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Другая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4E5B6F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581</TotalTime>
  <Words>1586</Words>
  <Application>Microsoft Office PowerPoint</Application>
  <PresentationFormat>Экран (4:3)</PresentationFormat>
  <Paragraphs>96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Официальная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UserName</dc:creator>
  <cp:lastModifiedBy>008</cp:lastModifiedBy>
  <cp:revision>59</cp:revision>
  <dcterms:created xsi:type="dcterms:W3CDTF">2015-05-07T09:26:27Z</dcterms:created>
  <dcterms:modified xsi:type="dcterms:W3CDTF">2018-10-21T10:05:37Z</dcterms:modified>
</cp:coreProperties>
</file>