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-116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2F8A01-C8CE-49DA-AD24-FAF00E8F08A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B732FD-9F09-4C10-BB57-33DD2B60A2FF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Метод формирования нравственного поведения</a:t>
          </a:r>
          <a:endParaRPr lang="ru-RU" sz="28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AADF85-4683-45BF-A765-8A22707C5EE0}" type="parTrans" cxnId="{7FD557D8-F45D-43D1-BC3E-E429E74E8073}">
      <dgm:prSet/>
      <dgm:spPr/>
      <dgm:t>
        <a:bodyPr/>
        <a:lstStyle/>
        <a:p>
          <a:endParaRPr lang="ru-RU"/>
        </a:p>
      </dgm:t>
    </dgm:pt>
    <dgm:pt modelId="{7A839943-B8DC-4191-9BEB-05EBD434AAC0}" type="sibTrans" cxnId="{7FD557D8-F45D-43D1-BC3E-E429E74E8073}">
      <dgm:prSet/>
      <dgm:spPr/>
      <dgm:t>
        <a:bodyPr/>
        <a:lstStyle/>
        <a:p>
          <a:endParaRPr lang="ru-RU"/>
        </a:p>
      </dgm:t>
    </dgm:pt>
    <dgm:pt modelId="{CC70085B-5F43-402A-99DA-90A288F91315}">
      <dgm:prSet phldrT="[Текст]" custT="1"/>
      <dgm:spPr/>
      <dgm:t>
        <a:bodyPr/>
        <a:lstStyle/>
        <a:p>
          <a:r>
            <a:rPr lang="ru-RU" sz="2800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Приучение, упражнение, руководство деятельностью.</a:t>
          </a:r>
          <a:endParaRPr lang="ru-RU" sz="2800" b="1" i="1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53E69E-0F8B-49EB-92D1-44D4DAD870D9}" type="parTrans" cxnId="{D1BB3B07-EEFE-4615-A5AE-511E598E0C66}">
      <dgm:prSet/>
      <dgm:spPr/>
      <dgm:t>
        <a:bodyPr/>
        <a:lstStyle/>
        <a:p>
          <a:endParaRPr lang="ru-RU"/>
        </a:p>
      </dgm:t>
    </dgm:pt>
    <dgm:pt modelId="{DE6D280A-E1AE-4281-AEB5-7CBFF2D835BC}" type="sibTrans" cxnId="{D1BB3B07-EEFE-4615-A5AE-511E598E0C66}">
      <dgm:prSet/>
      <dgm:spPr/>
      <dgm:t>
        <a:bodyPr/>
        <a:lstStyle/>
        <a:p>
          <a:endParaRPr lang="ru-RU"/>
        </a:p>
      </dgm:t>
    </dgm:pt>
    <dgm:pt modelId="{A88EE73D-68CB-4AAF-9CC2-12D7037F9C34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Методы формирования нравственного сознания</a:t>
          </a:r>
          <a:endParaRPr lang="ru-RU" sz="28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7C4337-7C72-4C2D-8CC1-66A72C1F3F32}" type="parTrans" cxnId="{34C555F5-81FE-4327-BFB3-0BE769082273}">
      <dgm:prSet/>
      <dgm:spPr/>
      <dgm:t>
        <a:bodyPr/>
        <a:lstStyle/>
        <a:p>
          <a:endParaRPr lang="ru-RU"/>
        </a:p>
      </dgm:t>
    </dgm:pt>
    <dgm:pt modelId="{9D005B90-BA8C-4CFB-9E26-7F73A893B454}" type="sibTrans" cxnId="{34C555F5-81FE-4327-BFB3-0BE769082273}">
      <dgm:prSet/>
      <dgm:spPr/>
      <dgm:t>
        <a:bodyPr/>
        <a:lstStyle/>
        <a:p>
          <a:endParaRPr lang="ru-RU"/>
        </a:p>
      </dgm:t>
    </dgm:pt>
    <dgm:pt modelId="{0D526259-BF88-47D6-AF80-4B459C136F13}">
      <dgm:prSet phldrT="[Текст]" custT="1"/>
      <dgm:spPr/>
      <dgm:t>
        <a:bodyPr/>
        <a:lstStyle/>
        <a:p>
          <a:r>
            <a:rPr lang="ru-RU" sz="2800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Убеждения в форме разъяснения, беседа.</a:t>
          </a:r>
          <a:endParaRPr lang="ru-RU" sz="2800" b="1" i="1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348CF6-2A36-4C00-9FDA-F205C5D95B50}" type="parTrans" cxnId="{5D046C4D-6742-448D-99FB-68A42365CBFC}">
      <dgm:prSet/>
      <dgm:spPr/>
      <dgm:t>
        <a:bodyPr/>
        <a:lstStyle/>
        <a:p>
          <a:endParaRPr lang="ru-RU"/>
        </a:p>
      </dgm:t>
    </dgm:pt>
    <dgm:pt modelId="{4592C5B7-874B-4BB3-A698-D7DE1B2F6956}" type="sibTrans" cxnId="{5D046C4D-6742-448D-99FB-68A42365CBFC}">
      <dgm:prSet/>
      <dgm:spPr/>
      <dgm:t>
        <a:bodyPr/>
        <a:lstStyle/>
        <a:p>
          <a:endParaRPr lang="ru-RU"/>
        </a:p>
      </dgm:t>
    </dgm:pt>
    <dgm:pt modelId="{77101945-264B-41D3-BD20-FD466DAADA9A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Методы стимулирования чувств и отношений</a:t>
          </a:r>
          <a:endParaRPr lang="ru-RU" sz="28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6640CC-B9F2-470F-873F-4FE0A358C844}" type="parTrans" cxnId="{0394325E-13B0-4882-820F-5F5080C18515}">
      <dgm:prSet/>
      <dgm:spPr/>
      <dgm:t>
        <a:bodyPr/>
        <a:lstStyle/>
        <a:p>
          <a:endParaRPr lang="ru-RU"/>
        </a:p>
      </dgm:t>
    </dgm:pt>
    <dgm:pt modelId="{39761477-D5B3-4B67-962B-CD45AAC8D9AC}" type="sibTrans" cxnId="{0394325E-13B0-4882-820F-5F5080C18515}">
      <dgm:prSet/>
      <dgm:spPr/>
      <dgm:t>
        <a:bodyPr/>
        <a:lstStyle/>
        <a:p>
          <a:endParaRPr lang="ru-RU"/>
        </a:p>
      </dgm:t>
    </dgm:pt>
    <dgm:pt modelId="{9BF614A4-B10D-4675-A414-6B1988C8F2A3}">
      <dgm:prSet phldrT="[Текст]" custT="1"/>
      <dgm:spPr/>
      <dgm:t>
        <a:bodyPr/>
        <a:lstStyle/>
        <a:p>
          <a:r>
            <a:rPr lang="ru-RU" sz="2800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Пример, поощрение, порицание.</a:t>
          </a:r>
          <a:endParaRPr lang="ru-RU" sz="2800" b="1" i="1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F3EF0B-91F7-43DF-9BF8-0D9C4DD54BD3}" type="parTrans" cxnId="{98CD7E4F-15C0-4BB4-AC35-ED307ED1F1A4}">
      <dgm:prSet/>
      <dgm:spPr/>
      <dgm:t>
        <a:bodyPr/>
        <a:lstStyle/>
        <a:p>
          <a:endParaRPr lang="ru-RU"/>
        </a:p>
      </dgm:t>
    </dgm:pt>
    <dgm:pt modelId="{E7820922-66C2-442F-9AD9-4ED03660C6E1}" type="sibTrans" cxnId="{98CD7E4F-15C0-4BB4-AC35-ED307ED1F1A4}">
      <dgm:prSet/>
      <dgm:spPr/>
      <dgm:t>
        <a:bodyPr/>
        <a:lstStyle/>
        <a:p>
          <a:endParaRPr lang="ru-RU"/>
        </a:p>
      </dgm:t>
    </dgm:pt>
    <dgm:pt modelId="{D83B5DAC-F2A2-4932-BE57-1664F5E1F3BB}" type="pres">
      <dgm:prSet presAssocID="{962F8A01-C8CE-49DA-AD24-FAF00E8F08A9}" presName="Name0" presStyleCnt="0">
        <dgm:presLayoutVars>
          <dgm:dir/>
          <dgm:animLvl val="lvl"/>
          <dgm:resizeHandles val="exact"/>
        </dgm:presLayoutVars>
      </dgm:prSet>
      <dgm:spPr/>
    </dgm:pt>
    <dgm:pt modelId="{4ECB5785-8125-4402-8A90-D415EF583C7A}" type="pres">
      <dgm:prSet presAssocID="{0EB732FD-9F09-4C10-BB57-33DD2B60A2FF}" presName="linNode" presStyleCnt="0"/>
      <dgm:spPr/>
    </dgm:pt>
    <dgm:pt modelId="{7E1D019D-66C6-45CE-8850-8374BC10AAC3}" type="pres">
      <dgm:prSet presAssocID="{0EB732FD-9F09-4C10-BB57-33DD2B60A2FF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854B78FC-CFF9-4D92-9C98-2FACDCF2C6F0}" type="pres">
      <dgm:prSet presAssocID="{0EB732FD-9F09-4C10-BB57-33DD2B60A2FF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76E711-900B-4CAE-B061-88E0874C7654}" type="pres">
      <dgm:prSet presAssocID="{7A839943-B8DC-4191-9BEB-05EBD434AAC0}" presName="sp" presStyleCnt="0"/>
      <dgm:spPr/>
    </dgm:pt>
    <dgm:pt modelId="{E4AFB4E1-DB40-429C-BD5D-C8E4AF478CC8}" type="pres">
      <dgm:prSet presAssocID="{A88EE73D-68CB-4AAF-9CC2-12D7037F9C34}" presName="linNode" presStyleCnt="0"/>
      <dgm:spPr/>
    </dgm:pt>
    <dgm:pt modelId="{01D53D69-AA30-4B01-956A-5A3D853D8EC0}" type="pres">
      <dgm:prSet presAssocID="{A88EE73D-68CB-4AAF-9CC2-12D7037F9C34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1775B1AA-1A90-4C58-9066-93D11D41E117}" type="pres">
      <dgm:prSet presAssocID="{A88EE73D-68CB-4AAF-9CC2-12D7037F9C34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D1FFE8-71BD-4762-9017-626144D53369}" type="pres">
      <dgm:prSet presAssocID="{9D005B90-BA8C-4CFB-9E26-7F73A893B454}" presName="sp" presStyleCnt="0"/>
      <dgm:spPr/>
    </dgm:pt>
    <dgm:pt modelId="{1D297DED-70D3-4A55-96C8-9EAEAD5DC3C0}" type="pres">
      <dgm:prSet presAssocID="{77101945-264B-41D3-BD20-FD466DAADA9A}" presName="linNode" presStyleCnt="0"/>
      <dgm:spPr/>
    </dgm:pt>
    <dgm:pt modelId="{ACA4DD76-DB61-4833-A382-13EF9ED9B859}" type="pres">
      <dgm:prSet presAssocID="{77101945-264B-41D3-BD20-FD466DAADA9A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D9BD66-800B-49D8-A3A7-C2B0F27AE4F7}" type="pres">
      <dgm:prSet presAssocID="{77101945-264B-41D3-BD20-FD466DAADA9A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94325E-13B0-4882-820F-5F5080C18515}" srcId="{962F8A01-C8CE-49DA-AD24-FAF00E8F08A9}" destId="{77101945-264B-41D3-BD20-FD466DAADA9A}" srcOrd="2" destOrd="0" parTransId="{686640CC-B9F2-470F-873F-4FE0A358C844}" sibTransId="{39761477-D5B3-4B67-962B-CD45AAC8D9AC}"/>
    <dgm:cxn modelId="{7FD557D8-F45D-43D1-BC3E-E429E74E8073}" srcId="{962F8A01-C8CE-49DA-AD24-FAF00E8F08A9}" destId="{0EB732FD-9F09-4C10-BB57-33DD2B60A2FF}" srcOrd="0" destOrd="0" parTransId="{44AADF85-4683-45BF-A765-8A22707C5EE0}" sibTransId="{7A839943-B8DC-4191-9BEB-05EBD434AAC0}"/>
    <dgm:cxn modelId="{ABAD43B0-A6ED-4D37-A2F1-D72C2B2FDA33}" type="presOf" srcId="{A88EE73D-68CB-4AAF-9CC2-12D7037F9C34}" destId="{01D53D69-AA30-4B01-956A-5A3D853D8EC0}" srcOrd="0" destOrd="0" presId="urn:microsoft.com/office/officeart/2005/8/layout/vList5"/>
    <dgm:cxn modelId="{47377E5F-ED1C-4252-9221-0E6D390D8916}" type="presOf" srcId="{9BF614A4-B10D-4675-A414-6B1988C8F2A3}" destId="{12D9BD66-800B-49D8-A3A7-C2B0F27AE4F7}" srcOrd="0" destOrd="0" presId="urn:microsoft.com/office/officeart/2005/8/layout/vList5"/>
    <dgm:cxn modelId="{7E8FC8CF-123A-4A42-9C50-5AA466CEF23B}" type="presOf" srcId="{77101945-264B-41D3-BD20-FD466DAADA9A}" destId="{ACA4DD76-DB61-4833-A382-13EF9ED9B859}" srcOrd="0" destOrd="0" presId="urn:microsoft.com/office/officeart/2005/8/layout/vList5"/>
    <dgm:cxn modelId="{34C555F5-81FE-4327-BFB3-0BE769082273}" srcId="{962F8A01-C8CE-49DA-AD24-FAF00E8F08A9}" destId="{A88EE73D-68CB-4AAF-9CC2-12D7037F9C34}" srcOrd="1" destOrd="0" parTransId="{427C4337-7C72-4C2D-8CC1-66A72C1F3F32}" sibTransId="{9D005B90-BA8C-4CFB-9E26-7F73A893B454}"/>
    <dgm:cxn modelId="{60DEAB6E-E4D1-4819-A1CB-7B26C3A051AE}" type="presOf" srcId="{962F8A01-C8CE-49DA-AD24-FAF00E8F08A9}" destId="{D83B5DAC-F2A2-4932-BE57-1664F5E1F3BB}" srcOrd="0" destOrd="0" presId="urn:microsoft.com/office/officeart/2005/8/layout/vList5"/>
    <dgm:cxn modelId="{A9E801EA-A820-4A41-A743-628584E96E7F}" type="presOf" srcId="{0D526259-BF88-47D6-AF80-4B459C136F13}" destId="{1775B1AA-1A90-4C58-9066-93D11D41E117}" srcOrd="0" destOrd="0" presId="urn:microsoft.com/office/officeart/2005/8/layout/vList5"/>
    <dgm:cxn modelId="{98CD7E4F-15C0-4BB4-AC35-ED307ED1F1A4}" srcId="{77101945-264B-41D3-BD20-FD466DAADA9A}" destId="{9BF614A4-B10D-4675-A414-6B1988C8F2A3}" srcOrd="0" destOrd="0" parTransId="{21F3EF0B-91F7-43DF-9BF8-0D9C4DD54BD3}" sibTransId="{E7820922-66C2-442F-9AD9-4ED03660C6E1}"/>
    <dgm:cxn modelId="{6BA9D859-AC91-407B-940C-0F33694AA572}" type="presOf" srcId="{0EB732FD-9F09-4C10-BB57-33DD2B60A2FF}" destId="{7E1D019D-66C6-45CE-8850-8374BC10AAC3}" srcOrd="0" destOrd="0" presId="urn:microsoft.com/office/officeart/2005/8/layout/vList5"/>
    <dgm:cxn modelId="{5D046C4D-6742-448D-99FB-68A42365CBFC}" srcId="{A88EE73D-68CB-4AAF-9CC2-12D7037F9C34}" destId="{0D526259-BF88-47D6-AF80-4B459C136F13}" srcOrd="0" destOrd="0" parTransId="{B7348CF6-2A36-4C00-9FDA-F205C5D95B50}" sibTransId="{4592C5B7-874B-4BB3-A698-D7DE1B2F6956}"/>
    <dgm:cxn modelId="{D1BB3B07-EEFE-4615-A5AE-511E598E0C66}" srcId="{0EB732FD-9F09-4C10-BB57-33DD2B60A2FF}" destId="{CC70085B-5F43-402A-99DA-90A288F91315}" srcOrd="0" destOrd="0" parTransId="{BC53E69E-0F8B-49EB-92D1-44D4DAD870D9}" sibTransId="{DE6D280A-E1AE-4281-AEB5-7CBFF2D835BC}"/>
    <dgm:cxn modelId="{D3718174-E3E0-4A5A-A5AB-C5414F2455DA}" type="presOf" srcId="{CC70085B-5F43-402A-99DA-90A288F91315}" destId="{854B78FC-CFF9-4D92-9C98-2FACDCF2C6F0}" srcOrd="0" destOrd="0" presId="urn:microsoft.com/office/officeart/2005/8/layout/vList5"/>
    <dgm:cxn modelId="{BF79DBEE-B286-4BBC-803B-B604CFA4C07E}" type="presParOf" srcId="{D83B5DAC-F2A2-4932-BE57-1664F5E1F3BB}" destId="{4ECB5785-8125-4402-8A90-D415EF583C7A}" srcOrd="0" destOrd="0" presId="urn:microsoft.com/office/officeart/2005/8/layout/vList5"/>
    <dgm:cxn modelId="{596C87BC-CAC9-49E1-A041-5A5D2E09EED5}" type="presParOf" srcId="{4ECB5785-8125-4402-8A90-D415EF583C7A}" destId="{7E1D019D-66C6-45CE-8850-8374BC10AAC3}" srcOrd="0" destOrd="0" presId="urn:microsoft.com/office/officeart/2005/8/layout/vList5"/>
    <dgm:cxn modelId="{3826E07B-18B0-41C7-A360-48F932EDD903}" type="presParOf" srcId="{4ECB5785-8125-4402-8A90-D415EF583C7A}" destId="{854B78FC-CFF9-4D92-9C98-2FACDCF2C6F0}" srcOrd="1" destOrd="0" presId="urn:microsoft.com/office/officeart/2005/8/layout/vList5"/>
    <dgm:cxn modelId="{4CBA3283-EAD2-44D1-BE1D-0A973D7EE594}" type="presParOf" srcId="{D83B5DAC-F2A2-4932-BE57-1664F5E1F3BB}" destId="{1076E711-900B-4CAE-B061-88E0874C7654}" srcOrd="1" destOrd="0" presId="urn:microsoft.com/office/officeart/2005/8/layout/vList5"/>
    <dgm:cxn modelId="{A91047BE-2877-4444-B245-42752D0E10D0}" type="presParOf" srcId="{D83B5DAC-F2A2-4932-BE57-1664F5E1F3BB}" destId="{E4AFB4E1-DB40-429C-BD5D-C8E4AF478CC8}" srcOrd="2" destOrd="0" presId="urn:microsoft.com/office/officeart/2005/8/layout/vList5"/>
    <dgm:cxn modelId="{C62019CA-4F91-44FF-9DD9-3EE8D28EA0B8}" type="presParOf" srcId="{E4AFB4E1-DB40-429C-BD5D-C8E4AF478CC8}" destId="{01D53D69-AA30-4B01-956A-5A3D853D8EC0}" srcOrd="0" destOrd="0" presId="urn:microsoft.com/office/officeart/2005/8/layout/vList5"/>
    <dgm:cxn modelId="{09331099-5FFA-43FC-B8CD-1527EC478F60}" type="presParOf" srcId="{E4AFB4E1-DB40-429C-BD5D-C8E4AF478CC8}" destId="{1775B1AA-1A90-4C58-9066-93D11D41E117}" srcOrd="1" destOrd="0" presId="urn:microsoft.com/office/officeart/2005/8/layout/vList5"/>
    <dgm:cxn modelId="{37CB8CE7-63C0-4E82-9085-39B7ED32AB90}" type="presParOf" srcId="{D83B5DAC-F2A2-4932-BE57-1664F5E1F3BB}" destId="{98D1FFE8-71BD-4762-9017-626144D53369}" srcOrd="3" destOrd="0" presId="urn:microsoft.com/office/officeart/2005/8/layout/vList5"/>
    <dgm:cxn modelId="{1DC48CAF-6533-42DF-B02F-4B9D28FD4A50}" type="presParOf" srcId="{D83B5DAC-F2A2-4932-BE57-1664F5E1F3BB}" destId="{1D297DED-70D3-4A55-96C8-9EAEAD5DC3C0}" srcOrd="4" destOrd="0" presId="urn:microsoft.com/office/officeart/2005/8/layout/vList5"/>
    <dgm:cxn modelId="{35A5A166-B030-4FC7-A320-56340BBE56C7}" type="presParOf" srcId="{1D297DED-70D3-4A55-96C8-9EAEAD5DC3C0}" destId="{ACA4DD76-DB61-4833-A382-13EF9ED9B859}" srcOrd="0" destOrd="0" presId="urn:microsoft.com/office/officeart/2005/8/layout/vList5"/>
    <dgm:cxn modelId="{6E7C914F-3173-4AA6-B3BD-CF337CC28E64}" type="presParOf" srcId="{1D297DED-70D3-4A55-96C8-9EAEAD5DC3C0}" destId="{12D9BD66-800B-49D8-A3A7-C2B0F27AE4F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7CDB75-B46A-451E-BAFF-EAFF41E96162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A3C6941-9314-4F2C-A580-B26A09618A4D}">
      <dgm:prSet phldrT="[Текст]" custT="1"/>
      <dgm:spPr/>
      <dgm:t>
        <a:bodyPr/>
        <a:lstStyle/>
        <a:p>
          <a:r>
            <a:rPr lang="ru-RU" sz="2400" b="1" i="0" dirty="0" smtClean="0"/>
            <a:t>корни каждого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D48001-79B2-45E6-A2ED-062E04A4E44E}" type="parTrans" cxnId="{FCF7454A-FFC6-49A9-9723-D8A0CDED88C8}">
      <dgm:prSet/>
      <dgm:spPr/>
      <dgm:t>
        <a:bodyPr/>
        <a:lstStyle/>
        <a:p>
          <a:endParaRPr lang="ru-RU"/>
        </a:p>
      </dgm:t>
    </dgm:pt>
    <dgm:pt modelId="{6A9DD148-A3F6-4758-A40D-3D34F582F5DF}" type="sibTrans" cxnId="{FCF7454A-FFC6-49A9-9723-D8A0CDED88C8}">
      <dgm:prSet/>
      <dgm:spPr/>
      <dgm:t>
        <a:bodyPr/>
        <a:lstStyle/>
        <a:p>
          <a:endParaRPr lang="ru-RU"/>
        </a:p>
      </dgm:t>
    </dgm:pt>
    <dgm:pt modelId="{4413E751-74D9-4B56-AAFB-4F6D10F6F036}">
      <dgm:prSet phldrT="[Текст]" custT="1"/>
      <dgm:spPr/>
      <dgm:t>
        <a:bodyPr/>
        <a:lstStyle/>
        <a:p>
          <a:r>
            <a: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истории и традициях семьи, своего народа, прошлом края и страны;</a:t>
          </a:r>
          <a:endParaRPr lang="ru-RU" sz="20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AB41EC-5724-42AC-9925-892D679088D1}" type="parTrans" cxnId="{A058414E-AF93-4D70-8E8F-3DBD415366EB}">
      <dgm:prSet/>
      <dgm:spPr/>
      <dgm:t>
        <a:bodyPr/>
        <a:lstStyle/>
        <a:p>
          <a:endParaRPr lang="ru-RU"/>
        </a:p>
      </dgm:t>
    </dgm:pt>
    <dgm:pt modelId="{4513F884-4A5A-4D38-8467-033875604156}" type="sibTrans" cxnId="{A058414E-AF93-4D70-8E8F-3DBD415366EB}">
      <dgm:prSet/>
      <dgm:spPr/>
      <dgm:t>
        <a:bodyPr/>
        <a:lstStyle/>
        <a:p>
          <a:endParaRPr lang="ru-RU"/>
        </a:p>
      </dgm:t>
    </dgm:pt>
    <dgm:pt modelId="{AC93098D-0C2A-4AFC-8D7F-CE45748A563F}">
      <dgm:prSet phldrT="[Текст]" custT="1"/>
      <dgm:spPr/>
      <dgm:t>
        <a:bodyPr/>
        <a:lstStyle/>
        <a:p>
          <a:r>
            <a:rPr lang="ru-RU" sz="2400" b="1" i="0" dirty="0" smtClean="0"/>
            <a:t>семья 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B6EDD3-75FC-45E9-B822-3E96E89EED94}" type="parTrans" cxnId="{F8C1C0CF-66DE-42C6-B991-403D1BDE9412}">
      <dgm:prSet/>
      <dgm:spPr/>
      <dgm:t>
        <a:bodyPr/>
        <a:lstStyle/>
        <a:p>
          <a:endParaRPr lang="ru-RU"/>
        </a:p>
      </dgm:t>
    </dgm:pt>
    <dgm:pt modelId="{4E2FD344-83C8-4028-8911-044BB3165104}" type="sibTrans" cxnId="{F8C1C0CF-66DE-42C6-B991-403D1BDE9412}">
      <dgm:prSet/>
      <dgm:spPr/>
      <dgm:t>
        <a:bodyPr/>
        <a:lstStyle/>
        <a:p>
          <a:endParaRPr lang="ru-RU"/>
        </a:p>
      </dgm:t>
    </dgm:pt>
    <dgm:pt modelId="{E8D70288-671C-444B-8A7E-287CF3413EB8}">
      <dgm:prSet phldrT="[Текст]" custT="1"/>
      <dgm:spPr/>
      <dgm:t>
        <a:bodyPr/>
        <a:lstStyle/>
        <a:p>
          <a:r>
            <a: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ячейка общества, хранительница национальных традиций;</a:t>
          </a:r>
          <a:endParaRPr lang="ru-RU" sz="20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81EDDC-1D45-427E-8190-8668CB68BD68}" type="parTrans" cxnId="{DD60E38D-455C-4367-B655-4ED4BB4AF5B4}">
      <dgm:prSet/>
      <dgm:spPr/>
      <dgm:t>
        <a:bodyPr/>
        <a:lstStyle/>
        <a:p>
          <a:endParaRPr lang="ru-RU"/>
        </a:p>
      </dgm:t>
    </dgm:pt>
    <dgm:pt modelId="{871A98F8-A6EA-4347-8A34-FDB96F4BEE5D}" type="sibTrans" cxnId="{DD60E38D-455C-4367-B655-4ED4BB4AF5B4}">
      <dgm:prSet/>
      <dgm:spPr/>
      <dgm:t>
        <a:bodyPr/>
        <a:lstStyle/>
        <a:p>
          <a:endParaRPr lang="ru-RU"/>
        </a:p>
      </dgm:t>
    </dgm:pt>
    <dgm:pt modelId="{1728C566-A836-4E84-A320-60D35E0FC03C}">
      <dgm:prSet phldrT="[Текст]" custT="1"/>
      <dgm:spPr/>
      <dgm:t>
        <a:bodyPr/>
        <a:lstStyle/>
        <a:p>
          <a:r>
            <a:rPr lang="ru-RU" sz="2400" b="1" i="0" dirty="0" smtClean="0"/>
            <a:t>счастье  семьи 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39217F-088D-4859-94BD-F2C1F650B38F}" type="parTrans" cxnId="{A823219A-468C-4450-A505-BFAE9AB8BC9E}">
      <dgm:prSet/>
      <dgm:spPr/>
      <dgm:t>
        <a:bodyPr/>
        <a:lstStyle/>
        <a:p>
          <a:endParaRPr lang="ru-RU"/>
        </a:p>
      </dgm:t>
    </dgm:pt>
    <dgm:pt modelId="{E38FB18E-96A3-411C-A143-6C3F1C5432D8}" type="sibTrans" cxnId="{A823219A-468C-4450-A505-BFAE9AB8BC9E}">
      <dgm:prSet/>
      <dgm:spPr/>
      <dgm:t>
        <a:bodyPr/>
        <a:lstStyle/>
        <a:p>
          <a:endParaRPr lang="ru-RU"/>
        </a:p>
      </dgm:t>
    </dgm:pt>
    <dgm:pt modelId="{6162C6DE-0B40-46AB-B6E4-AB934BCAA366}">
      <dgm:prSet phldrT="[Текст]"/>
      <dgm:spPr/>
      <dgm:t>
        <a:bodyPr/>
        <a:lstStyle/>
        <a:p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счастье и благополучие народа, общества, государства.</a:t>
          </a:r>
          <a:endParaRPr lang="ru-RU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79E763-3B97-433F-99E7-33AFA0A1907C}" type="parTrans" cxnId="{6D705D71-8446-43AA-99F3-D590F907FC8E}">
      <dgm:prSet/>
      <dgm:spPr/>
      <dgm:t>
        <a:bodyPr/>
        <a:lstStyle/>
        <a:p>
          <a:endParaRPr lang="ru-RU"/>
        </a:p>
      </dgm:t>
    </dgm:pt>
    <dgm:pt modelId="{CF98435F-234B-4D06-869E-17824FE134E7}" type="sibTrans" cxnId="{6D705D71-8446-43AA-99F3-D590F907FC8E}">
      <dgm:prSet/>
      <dgm:spPr/>
      <dgm:t>
        <a:bodyPr/>
        <a:lstStyle/>
        <a:p>
          <a:endParaRPr lang="ru-RU"/>
        </a:p>
      </dgm:t>
    </dgm:pt>
    <dgm:pt modelId="{195D3466-60BB-4EA7-B686-7BA279786EFD}" type="pres">
      <dgm:prSet presAssocID="{DB7CDB75-B46A-451E-BAFF-EAFF41E96162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86EFF3D8-B27C-42F8-A7EE-92ADC17E0AB3}" type="pres">
      <dgm:prSet presAssocID="{AA3C6941-9314-4F2C-A580-B26A09618A4D}" presName="circle1" presStyleLbl="node1" presStyleIdx="0" presStyleCnt="3"/>
      <dgm:spPr/>
    </dgm:pt>
    <dgm:pt modelId="{8072FC8B-BE73-4EAC-A5A8-CC3828B62495}" type="pres">
      <dgm:prSet presAssocID="{AA3C6941-9314-4F2C-A580-B26A09618A4D}" presName="space" presStyleCnt="0"/>
      <dgm:spPr/>
    </dgm:pt>
    <dgm:pt modelId="{109D425D-68DB-45ED-9B9A-13A974FF81AD}" type="pres">
      <dgm:prSet presAssocID="{AA3C6941-9314-4F2C-A580-B26A09618A4D}" presName="rect1" presStyleLbl="alignAcc1" presStyleIdx="0" presStyleCnt="3"/>
      <dgm:spPr/>
      <dgm:t>
        <a:bodyPr/>
        <a:lstStyle/>
        <a:p>
          <a:endParaRPr lang="ru-RU"/>
        </a:p>
      </dgm:t>
    </dgm:pt>
    <dgm:pt modelId="{E8969BEE-7668-406B-A189-43143FEE5F31}" type="pres">
      <dgm:prSet presAssocID="{AC93098D-0C2A-4AFC-8D7F-CE45748A563F}" presName="vertSpace2" presStyleLbl="node1" presStyleIdx="0" presStyleCnt="3"/>
      <dgm:spPr/>
    </dgm:pt>
    <dgm:pt modelId="{F852311F-C8A8-4876-827B-E2BCE0A64E7D}" type="pres">
      <dgm:prSet presAssocID="{AC93098D-0C2A-4AFC-8D7F-CE45748A563F}" presName="circle2" presStyleLbl="node1" presStyleIdx="1" presStyleCnt="3"/>
      <dgm:spPr/>
    </dgm:pt>
    <dgm:pt modelId="{8887BA98-A0CB-4B41-A684-7CF1AD7BCDED}" type="pres">
      <dgm:prSet presAssocID="{AC93098D-0C2A-4AFC-8D7F-CE45748A563F}" presName="rect2" presStyleLbl="alignAcc1" presStyleIdx="1" presStyleCnt="3" custLinFactNeighborX="2315" custLinFactNeighborY="-3601"/>
      <dgm:spPr/>
      <dgm:t>
        <a:bodyPr/>
        <a:lstStyle/>
        <a:p>
          <a:endParaRPr lang="ru-RU"/>
        </a:p>
      </dgm:t>
    </dgm:pt>
    <dgm:pt modelId="{4584F33F-F495-4BB2-A9C3-8DE19946F83D}" type="pres">
      <dgm:prSet presAssocID="{1728C566-A836-4E84-A320-60D35E0FC03C}" presName="vertSpace3" presStyleLbl="node1" presStyleIdx="1" presStyleCnt="3"/>
      <dgm:spPr/>
    </dgm:pt>
    <dgm:pt modelId="{04FFE513-5020-4C62-9235-57269318F2F3}" type="pres">
      <dgm:prSet presAssocID="{1728C566-A836-4E84-A320-60D35E0FC03C}" presName="circle3" presStyleLbl="node1" presStyleIdx="2" presStyleCnt="3"/>
      <dgm:spPr/>
    </dgm:pt>
    <dgm:pt modelId="{D9A3F82F-987F-4C48-90FD-13D95897B9A5}" type="pres">
      <dgm:prSet presAssocID="{1728C566-A836-4E84-A320-60D35E0FC03C}" presName="rect3" presStyleLbl="alignAcc1" presStyleIdx="2" presStyleCnt="3" custScaleX="100000"/>
      <dgm:spPr/>
      <dgm:t>
        <a:bodyPr/>
        <a:lstStyle/>
        <a:p>
          <a:endParaRPr lang="ru-RU"/>
        </a:p>
      </dgm:t>
    </dgm:pt>
    <dgm:pt modelId="{C4FE808B-CB3B-4B8E-83DF-326214EFA3EE}" type="pres">
      <dgm:prSet presAssocID="{AA3C6941-9314-4F2C-A580-B26A09618A4D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12D09F-00B6-41B5-A683-85D5BE0C8842}" type="pres">
      <dgm:prSet presAssocID="{AA3C6941-9314-4F2C-A580-B26A09618A4D}" presName="rect1ChTx" presStyleLbl="alignAcc1" presStyleIdx="2" presStyleCnt="3" custScaleX="1058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66BBB1-A1D3-49E7-A7B5-70D9CB891CA6}" type="pres">
      <dgm:prSet presAssocID="{AC93098D-0C2A-4AFC-8D7F-CE45748A563F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A9B322-BA87-49D8-ABBD-DE922FF6C560}" type="pres">
      <dgm:prSet presAssocID="{AC93098D-0C2A-4AFC-8D7F-CE45748A563F}" presName="rect2ChTx" presStyleLbl="alignAcc1" presStyleIdx="2" presStyleCnt="3" custScaleX="1046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0C72E9-B480-46FC-925E-8FA81404CB3A}" type="pres">
      <dgm:prSet presAssocID="{1728C566-A836-4E84-A320-60D35E0FC03C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7A053A-6B1B-4E3C-8264-1BE55204E9C4}" type="pres">
      <dgm:prSet presAssocID="{1728C566-A836-4E84-A320-60D35E0FC03C}" presName="rect3ChTx" presStyleLbl="alignAcc1" presStyleIdx="2" presStyleCnt="3" custScaleX="1058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23219A-468C-4450-A505-BFAE9AB8BC9E}" srcId="{DB7CDB75-B46A-451E-BAFF-EAFF41E96162}" destId="{1728C566-A836-4E84-A320-60D35E0FC03C}" srcOrd="2" destOrd="0" parTransId="{E039217F-088D-4859-94BD-F2C1F650B38F}" sibTransId="{E38FB18E-96A3-411C-A143-6C3F1C5432D8}"/>
    <dgm:cxn modelId="{2B2EFEC8-FB40-4734-A19B-878ACFF4F965}" type="presOf" srcId="{AA3C6941-9314-4F2C-A580-B26A09618A4D}" destId="{109D425D-68DB-45ED-9B9A-13A974FF81AD}" srcOrd="0" destOrd="0" presId="urn:microsoft.com/office/officeart/2005/8/layout/target3"/>
    <dgm:cxn modelId="{503686B5-4209-4256-AD50-2CDF37716848}" type="presOf" srcId="{E8D70288-671C-444B-8A7E-287CF3413EB8}" destId="{B8A9B322-BA87-49D8-ABBD-DE922FF6C560}" srcOrd="0" destOrd="0" presId="urn:microsoft.com/office/officeart/2005/8/layout/target3"/>
    <dgm:cxn modelId="{A058414E-AF93-4D70-8E8F-3DBD415366EB}" srcId="{AA3C6941-9314-4F2C-A580-B26A09618A4D}" destId="{4413E751-74D9-4B56-AAFB-4F6D10F6F036}" srcOrd="0" destOrd="0" parTransId="{43AB41EC-5724-42AC-9925-892D679088D1}" sibTransId="{4513F884-4A5A-4D38-8467-033875604156}"/>
    <dgm:cxn modelId="{6D705D71-8446-43AA-99F3-D590F907FC8E}" srcId="{1728C566-A836-4E84-A320-60D35E0FC03C}" destId="{6162C6DE-0B40-46AB-B6E4-AB934BCAA366}" srcOrd="0" destOrd="0" parTransId="{0079E763-3B97-433F-99E7-33AFA0A1907C}" sibTransId="{CF98435F-234B-4D06-869E-17824FE134E7}"/>
    <dgm:cxn modelId="{F727E20F-69A8-4536-987B-F41CC58DFE6F}" type="presOf" srcId="{DB7CDB75-B46A-451E-BAFF-EAFF41E96162}" destId="{195D3466-60BB-4EA7-B686-7BA279786EFD}" srcOrd="0" destOrd="0" presId="urn:microsoft.com/office/officeart/2005/8/layout/target3"/>
    <dgm:cxn modelId="{D2F674B1-30A5-4C72-86E2-C5B2AA075BD2}" type="presOf" srcId="{AC93098D-0C2A-4AFC-8D7F-CE45748A563F}" destId="{8887BA98-A0CB-4B41-A684-7CF1AD7BCDED}" srcOrd="0" destOrd="0" presId="urn:microsoft.com/office/officeart/2005/8/layout/target3"/>
    <dgm:cxn modelId="{2776B560-B153-4E67-AA08-774C4FB18F27}" type="presOf" srcId="{AC93098D-0C2A-4AFC-8D7F-CE45748A563F}" destId="{9C66BBB1-A1D3-49E7-A7B5-70D9CB891CA6}" srcOrd="1" destOrd="0" presId="urn:microsoft.com/office/officeart/2005/8/layout/target3"/>
    <dgm:cxn modelId="{DD60E38D-455C-4367-B655-4ED4BB4AF5B4}" srcId="{AC93098D-0C2A-4AFC-8D7F-CE45748A563F}" destId="{E8D70288-671C-444B-8A7E-287CF3413EB8}" srcOrd="0" destOrd="0" parTransId="{B081EDDC-1D45-427E-8190-8668CB68BD68}" sibTransId="{871A98F8-A6EA-4347-8A34-FDB96F4BEE5D}"/>
    <dgm:cxn modelId="{FCF7454A-FFC6-49A9-9723-D8A0CDED88C8}" srcId="{DB7CDB75-B46A-451E-BAFF-EAFF41E96162}" destId="{AA3C6941-9314-4F2C-A580-B26A09618A4D}" srcOrd="0" destOrd="0" parTransId="{AED48001-79B2-45E6-A2ED-062E04A4E44E}" sibTransId="{6A9DD148-A3F6-4758-A40D-3D34F582F5DF}"/>
    <dgm:cxn modelId="{AC880661-A706-4437-93BC-63E305ACD1BA}" type="presOf" srcId="{6162C6DE-0B40-46AB-B6E4-AB934BCAA366}" destId="{7A7A053A-6B1B-4E3C-8264-1BE55204E9C4}" srcOrd="0" destOrd="0" presId="urn:microsoft.com/office/officeart/2005/8/layout/target3"/>
    <dgm:cxn modelId="{52B3331C-0591-4194-9908-8F4958F27B4F}" type="presOf" srcId="{AA3C6941-9314-4F2C-A580-B26A09618A4D}" destId="{C4FE808B-CB3B-4B8E-83DF-326214EFA3EE}" srcOrd="1" destOrd="0" presId="urn:microsoft.com/office/officeart/2005/8/layout/target3"/>
    <dgm:cxn modelId="{F8C1C0CF-66DE-42C6-B991-403D1BDE9412}" srcId="{DB7CDB75-B46A-451E-BAFF-EAFF41E96162}" destId="{AC93098D-0C2A-4AFC-8D7F-CE45748A563F}" srcOrd="1" destOrd="0" parTransId="{02B6EDD3-75FC-45E9-B822-3E96E89EED94}" sibTransId="{4E2FD344-83C8-4028-8911-044BB3165104}"/>
    <dgm:cxn modelId="{4A1FC523-D1EC-4605-884A-2E8EC6CF9A8D}" type="presOf" srcId="{4413E751-74D9-4B56-AAFB-4F6D10F6F036}" destId="{2112D09F-00B6-41B5-A683-85D5BE0C8842}" srcOrd="0" destOrd="0" presId="urn:microsoft.com/office/officeart/2005/8/layout/target3"/>
    <dgm:cxn modelId="{F1E3F9DB-9FF6-44F0-942D-B82DAEB2F361}" type="presOf" srcId="{1728C566-A836-4E84-A320-60D35E0FC03C}" destId="{D9A3F82F-987F-4C48-90FD-13D95897B9A5}" srcOrd="0" destOrd="0" presId="urn:microsoft.com/office/officeart/2005/8/layout/target3"/>
    <dgm:cxn modelId="{228D0968-76BE-4DDF-94DD-003761D17552}" type="presOf" srcId="{1728C566-A836-4E84-A320-60D35E0FC03C}" destId="{320C72E9-B480-46FC-925E-8FA81404CB3A}" srcOrd="1" destOrd="0" presId="urn:microsoft.com/office/officeart/2005/8/layout/target3"/>
    <dgm:cxn modelId="{D8700572-0131-47B8-B0FF-8C4F98E8C9F6}" type="presParOf" srcId="{195D3466-60BB-4EA7-B686-7BA279786EFD}" destId="{86EFF3D8-B27C-42F8-A7EE-92ADC17E0AB3}" srcOrd="0" destOrd="0" presId="urn:microsoft.com/office/officeart/2005/8/layout/target3"/>
    <dgm:cxn modelId="{8F00AFC2-0B59-410C-98AE-B0911AEA235F}" type="presParOf" srcId="{195D3466-60BB-4EA7-B686-7BA279786EFD}" destId="{8072FC8B-BE73-4EAC-A5A8-CC3828B62495}" srcOrd="1" destOrd="0" presId="urn:microsoft.com/office/officeart/2005/8/layout/target3"/>
    <dgm:cxn modelId="{A2572053-3D5C-46A6-A9D3-1DA96BF5F70A}" type="presParOf" srcId="{195D3466-60BB-4EA7-B686-7BA279786EFD}" destId="{109D425D-68DB-45ED-9B9A-13A974FF81AD}" srcOrd="2" destOrd="0" presId="urn:microsoft.com/office/officeart/2005/8/layout/target3"/>
    <dgm:cxn modelId="{31C494CB-E914-4784-B99E-5C87C1F0BDBF}" type="presParOf" srcId="{195D3466-60BB-4EA7-B686-7BA279786EFD}" destId="{E8969BEE-7668-406B-A189-43143FEE5F31}" srcOrd="3" destOrd="0" presId="urn:microsoft.com/office/officeart/2005/8/layout/target3"/>
    <dgm:cxn modelId="{AAC29B2A-FDFA-4418-9D12-17C7F1DFDB23}" type="presParOf" srcId="{195D3466-60BB-4EA7-B686-7BA279786EFD}" destId="{F852311F-C8A8-4876-827B-E2BCE0A64E7D}" srcOrd="4" destOrd="0" presId="urn:microsoft.com/office/officeart/2005/8/layout/target3"/>
    <dgm:cxn modelId="{A54A3435-2FB0-4A40-A1CC-90E82466EA84}" type="presParOf" srcId="{195D3466-60BB-4EA7-B686-7BA279786EFD}" destId="{8887BA98-A0CB-4B41-A684-7CF1AD7BCDED}" srcOrd="5" destOrd="0" presId="urn:microsoft.com/office/officeart/2005/8/layout/target3"/>
    <dgm:cxn modelId="{152DD574-30DD-4D27-91CC-0F18A7B7E870}" type="presParOf" srcId="{195D3466-60BB-4EA7-B686-7BA279786EFD}" destId="{4584F33F-F495-4BB2-A9C3-8DE19946F83D}" srcOrd="6" destOrd="0" presId="urn:microsoft.com/office/officeart/2005/8/layout/target3"/>
    <dgm:cxn modelId="{2EC15BCE-3D2A-4BBF-A19C-1BA20508888B}" type="presParOf" srcId="{195D3466-60BB-4EA7-B686-7BA279786EFD}" destId="{04FFE513-5020-4C62-9235-57269318F2F3}" srcOrd="7" destOrd="0" presId="urn:microsoft.com/office/officeart/2005/8/layout/target3"/>
    <dgm:cxn modelId="{61EB7A38-05C6-4BA5-98A3-66ABCA4DED59}" type="presParOf" srcId="{195D3466-60BB-4EA7-B686-7BA279786EFD}" destId="{D9A3F82F-987F-4C48-90FD-13D95897B9A5}" srcOrd="8" destOrd="0" presId="urn:microsoft.com/office/officeart/2005/8/layout/target3"/>
    <dgm:cxn modelId="{5B4B14B7-E11C-4084-84D3-A17FB2E30BFE}" type="presParOf" srcId="{195D3466-60BB-4EA7-B686-7BA279786EFD}" destId="{C4FE808B-CB3B-4B8E-83DF-326214EFA3EE}" srcOrd="9" destOrd="0" presId="urn:microsoft.com/office/officeart/2005/8/layout/target3"/>
    <dgm:cxn modelId="{3BDE911F-D948-4CF0-B71B-2F4A0B60C7CE}" type="presParOf" srcId="{195D3466-60BB-4EA7-B686-7BA279786EFD}" destId="{2112D09F-00B6-41B5-A683-85D5BE0C8842}" srcOrd="10" destOrd="0" presId="urn:microsoft.com/office/officeart/2005/8/layout/target3"/>
    <dgm:cxn modelId="{DE0590FE-4EB7-434C-B079-71A1A6131953}" type="presParOf" srcId="{195D3466-60BB-4EA7-B686-7BA279786EFD}" destId="{9C66BBB1-A1D3-49E7-A7B5-70D9CB891CA6}" srcOrd="11" destOrd="0" presId="urn:microsoft.com/office/officeart/2005/8/layout/target3"/>
    <dgm:cxn modelId="{7120857D-1629-41C4-8F2B-1C4B5503A788}" type="presParOf" srcId="{195D3466-60BB-4EA7-B686-7BA279786EFD}" destId="{B8A9B322-BA87-49D8-ABBD-DE922FF6C560}" srcOrd="12" destOrd="0" presId="urn:microsoft.com/office/officeart/2005/8/layout/target3"/>
    <dgm:cxn modelId="{40979EAA-D4B6-49F8-80D8-18179E5C8943}" type="presParOf" srcId="{195D3466-60BB-4EA7-B686-7BA279786EFD}" destId="{320C72E9-B480-46FC-925E-8FA81404CB3A}" srcOrd="13" destOrd="0" presId="urn:microsoft.com/office/officeart/2005/8/layout/target3"/>
    <dgm:cxn modelId="{93153F6F-8CEA-4CCC-B299-9E635096D7D5}" type="presParOf" srcId="{195D3466-60BB-4EA7-B686-7BA279786EFD}" destId="{7A7A053A-6B1B-4E3C-8264-1BE55204E9C4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4B78FC-CFF9-4D92-9C98-2FACDCF2C6F0}">
      <dsp:nvSpPr>
        <dsp:cNvPr id="0" name=""/>
        <dsp:cNvSpPr/>
      </dsp:nvSpPr>
      <dsp:spPr>
        <a:xfrm rot="5400000">
          <a:off x="5329596" y="-1984613"/>
          <a:ext cx="1336648" cy="564510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i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Приучение, упражнение, руководство деятельностью.</a:t>
          </a:r>
          <a:endParaRPr lang="ru-RU" sz="2800" b="1" i="1" kern="1200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175370" y="234863"/>
        <a:ext cx="5579851" cy="1206148"/>
      </dsp:txXfrm>
    </dsp:sp>
    <dsp:sp modelId="{7E1D019D-66C6-45CE-8850-8374BC10AAC3}">
      <dsp:nvSpPr>
        <dsp:cNvPr id="0" name=""/>
        <dsp:cNvSpPr/>
      </dsp:nvSpPr>
      <dsp:spPr>
        <a:xfrm>
          <a:off x="0" y="2531"/>
          <a:ext cx="3175369" cy="16708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Метод формирования нравственного поведения</a:t>
          </a:r>
          <a:endParaRPr lang="ru-RU" sz="28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1562" y="84093"/>
        <a:ext cx="3012245" cy="1507686"/>
      </dsp:txXfrm>
    </dsp:sp>
    <dsp:sp modelId="{1775B1AA-1A90-4C58-9066-93D11D41E117}">
      <dsp:nvSpPr>
        <dsp:cNvPr id="0" name=""/>
        <dsp:cNvSpPr/>
      </dsp:nvSpPr>
      <dsp:spPr>
        <a:xfrm rot="5400000">
          <a:off x="5329596" y="-230262"/>
          <a:ext cx="1336648" cy="564510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i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Убеждения в форме разъяснения, беседа.</a:t>
          </a:r>
          <a:endParaRPr lang="ru-RU" sz="2800" b="1" i="1" kern="1200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175370" y="1989214"/>
        <a:ext cx="5579851" cy="1206148"/>
      </dsp:txXfrm>
    </dsp:sp>
    <dsp:sp modelId="{01D53D69-AA30-4B01-956A-5A3D853D8EC0}">
      <dsp:nvSpPr>
        <dsp:cNvPr id="0" name=""/>
        <dsp:cNvSpPr/>
      </dsp:nvSpPr>
      <dsp:spPr>
        <a:xfrm>
          <a:off x="0" y="1756882"/>
          <a:ext cx="3175369" cy="16708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Методы формирования нравственного сознания</a:t>
          </a:r>
          <a:endParaRPr lang="ru-RU" sz="28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1562" y="1838444"/>
        <a:ext cx="3012245" cy="1507686"/>
      </dsp:txXfrm>
    </dsp:sp>
    <dsp:sp modelId="{12D9BD66-800B-49D8-A3A7-C2B0F27AE4F7}">
      <dsp:nvSpPr>
        <dsp:cNvPr id="0" name=""/>
        <dsp:cNvSpPr/>
      </dsp:nvSpPr>
      <dsp:spPr>
        <a:xfrm rot="5400000">
          <a:off x="5329596" y="1524088"/>
          <a:ext cx="1336648" cy="564510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i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Пример, поощрение, порицание.</a:t>
          </a:r>
          <a:endParaRPr lang="ru-RU" sz="2800" b="1" i="1" kern="1200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175370" y="3743564"/>
        <a:ext cx="5579851" cy="1206148"/>
      </dsp:txXfrm>
    </dsp:sp>
    <dsp:sp modelId="{ACA4DD76-DB61-4833-A382-13EF9ED9B859}">
      <dsp:nvSpPr>
        <dsp:cNvPr id="0" name=""/>
        <dsp:cNvSpPr/>
      </dsp:nvSpPr>
      <dsp:spPr>
        <a:xfrm>
          <a:off x="0" y="3511233"/>
          <a:ext cx="3175369" cy="16708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Методы стимулирования чувств и отношений</a:t>
          </a:r>
          <a:endParaRPr lang="ru-RU" sz="28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1562" y="3592795"/>
        <a:ext cx="3012245" cy="15076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EFF3D8-B27C-42F8-A7EE-92ADC17E0AB3}">
      <dsp:nvSpPr>
        <dsp:cNvPr id="0" name=""/>
        <dsp:cNvSpPr/>
      </dsp:nvSpPr>
      <dsp:spPr>
        <a:xfrm>
          <a:off x="-51759" y="0"/>
          <a:ext cx="3384375" cy="338437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9D425D-68DB-45ED-9B9A-13A974FF81AD}">
      <dsp:nvSpPr>
        <dsp:cNvPr id="0" name=""/>
        <dsp:cNvSpPr/>
      </dsp:nvSpPr>
      <dsp:spPr>
        <a:xfrm>
          <a:off x="1640428" y="0"/>
          <a:ext cx="7092787" cy="3384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/>
            <a:t>корни каждого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40428" y="0"/>
        <a:ext cx="3546393" cy="1015314"/>
      </dsp:txXfrm>
    </dsp:sp>
    <dsp:sp modelId="{F852311F-C8A8-4876-827B-E2BCE0A64E7D}">
      <dsp:nvSpPr>
        <dsp:cNvPr id="0" name=""/>
        <dsp:cNvSpPr/>
      </dsp:nvSpPr>
      <dsp:spPr>
        <a:xfrm>
          <a:off x="540507" y="1015314"/>
          <a:ext cx="2199842" cy="219984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87BA98-A0CB-4B41-A684-7CF1AD7BCDED}">
      <dsp:nvSpPr>
        <dsp:cNvPr id="0" name=""/>
        <dsp:cNvSpPr/>
      </dsp:nvSpPr>
      <dsp:spPr>
        <a:xfrm>
          <a:off x="1692188" y="936098"/>
          <a:ext cx="7092787" cy="219984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/>
            <a:t>семья 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92188" y="936098"/>
        <a:ext cx="3546393" cy="1015311"/>
      </dsp:txXfrm>
    </dsp:sp>
    <dsp:sp modelId="{04FFE513-5020-4C62-9235-57269318F2F3}">
      <dsp:nvSpPr>
        <dsp:cNvPr id="0" name=""/>
        <dsp:cNvSpPr/>
      </dsp:nvSpPr>
      <dsp:spPr>
        <a:xfrm>
          <a:off x="1132772" y="2030626"/>
          <a:ext cx="1015311" cy="101531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A3F82F-987F-4C48-90FD-13D95897B9A5}">
      <dsp:nvSpPr>
        <dsp:cNvPr id="0" name=""/>
        <dsp:cNvSpPr/>
      </dsp:nvSpPr>
      <dsp:spPr>
        <a:xfrm>
          <a:off x="1640428" y="2030626"/>
          <a:ext cx="7092787" cy="10153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/>
            <a:t>счастье  семьи 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40428" y="2030626"/>
        <a:ext cx="3546393" cy="1015311"/>
      </dsp:txXfrm>
    </dsp:sp>
    <dsp:sp modelId="{2112D09F-00B6-41B5-A683-85D5BE0C8842}">
      <dsp:nvSpPr>
        <dsp:cNvPr id="0" name=""/>
        <dsp:cNvSpPr/>
      </dsp:nvSpPr>
      <dsp:spPr>
        <a:xfrm>
          <a:off x="5083302" y="0"/>
          <a:ext cx="3753431" cy="1015314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истории и традициях семьи, своего народа, прошлом края и страны;</a:t>
          </a:r>
          <a:endParaRPr lang="ru-RU" sz="20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83302" y="0"/>
        <a:ext cx="3753431" cy="1015314"/>
      </dsp:txXfrm>
    </dsp:sp>
    <dsp:sp modelId="{B8A9B322-BA87-49D8-ABBD-DE922FF6C560}">
      <dsp:nvSpPr>
        <dsp:cNvPr id="0" name=""/>
        <dsp:cNvSpPr/>
      </dsp:nvSpPr>
      <dsp:spPr>
        <a:xfrm>
          <a:off x="5103570" y="1015314"/>
          <a:ext cx="3712896" cy="1015311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ячейка общества, хранительница национальных традиций;</a:t>
          </a:r>
          <a:endParaRPr lang="ru-RU" sz="20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03570" y="1015314"/>
        <a:ext cx="3712896" cy="1015311"/>
      </dsp:txXfrm>
    </dsp:sp>
    <dsp:sp modelId="{7A7A053A-6B1B-4E3C-8264-1BE55204E9C4}">
      <dsp:nvSpPr>
        <dsp:cNvPr id="0" name=""/>
        <dsp:cNvSpPr/>
      </dsp:nvSpPr>
      <dsp:spPr>
        <a:xfrm>
          <a:off x="5083302" y="2030626"/>
          <a:ext cx="3753431" cy="1015311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счастье и благополучие народа, общества, государства.</a:t>
          </a:r>
          <a:endParaRPr lang="ru-RU" sz="21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83302" y="2030626"/>
        <a:ext cx="3753431" cy="10153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FCBFF5-E02D-4251-BAC2-7B54049285D9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0E154-1941-49C8-9C24-7F1A854C71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714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B56A-D87E-4CC0-9B1C-04DC0B2B2779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9627A-D443-4C7C-8EBE-EAB6DA8B32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B56A-D87E-4CC0-9B1C-04DC0B2B2779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9627A-D443-4C7C-8EBE-EAB6DA8B32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B56A-D87E-4CC0-9B1C-04DC0B2B2779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9627A-D443-4C7C-8EBE-EAB6DA8B3215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B56A-D87E-4CC0-9B1C-04DC0B2B2779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9627A-D443-4C7C-8EBE-EAB6DA8B321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B56A-D87E-4CC0-9B1C-04DC0B2B2779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9627A-D443-4C7C-8EBE-EAB6DA8B32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B56A-D87E-4CC0-9B1C-04DC0B2B2779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9627A-D443-4C7C-8EBE-EAB6DA8B321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B56A-D87E-4CC0-9B1C-04DC0B2B2779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9627A-D443-4C7C-8EBE-EAB6DA8B32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B56A-D87E-4CC0-9B1C-04DC0B2B2779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9627A-D443-4C7C-8EBE-EAB6DA8B32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B56A-D87E-4CC0-9B1C-04DC0B2B2779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9627A-D443-4C7C-8EBE-EAB6DA8B32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B56A-D87E-4CC0-9B1C-04DC0B2B2779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9627A-D443-4C7C-8EBE-EAB6DA8B3215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B56A-D87E-4CC0-9B1C-04DC0B2B2779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9627A-D443-4C7C-8EBE-EAB6DA8B321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DDFB56A-D87E-4CC0-9B1C-04DC0B2B2779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859627A-D443-4C7C-8EBE-EAB6DA8B321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3528392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 «ДЕТСКИЙ САД № 5 «РОСИНКА»</a:t>
            </a:r>
            <a:b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КРАСНОДАРСКИЙ КРАЙ, СТАРОМИНСКИЙ РАЙОН, </a:t>
            </a:r>
            <a:b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СТАРОМИНСКАЯ, УЛ. ТОЛСТОГО № 123 «А»</a:t>
            </a:r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НРАВСТВЕННО </a:t>
            </a:r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ПАТРИОТИЧЕСКОЕ ВОСПИТАНИЕ ДЕТЕЙ ДОШКОЛЬНОГО ВОЗРАСТА</a:t>
            </a:r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653136"/>
            <a:ext cx="7344816" cy="1487016"/>
          </a:xfrm>
        </p:spPr>
        <p:txBody>
          <a:bodyPr>
            <a:normAutofit/>
          </a:bodyPr>
          <a:lstStyle/>
          <a:p>
            <a:pPr algn="r"/>
            <a:r>
              <a:rPr lang="ru-RU" sz="1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endParaRPr lang="ru-RU" sz="1800" b="1" i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Якута </a:t>
            </a:r>
            <a:r>
              <a:rPr lang="ru-RU" sz="1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Л.М.</a:t>
            </a:r>
          </a:p>
          <a:p>
            <a:pPr algn="r"/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318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340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1870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«Фундаментом воспитания является желание ребенка быть хорошим,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01" y="0"/>
            <a:ext cx="92995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914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2074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721080" cy="738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201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12474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НРАВСТВЕННО - ПАТРИОТИЧЕСКОГО ВОСПИТАНИЯ ДОШКОЛЬНИКОВ</a:t>
            </a:r>
            <a:endParaRPr lang="ru-RU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1340768"/>
            <a:ext cx="8856983" cy="5184576"/>
          </a:xfrm>
        </p:spPr>
        <p:txBody>
          <a:bodyPr>
            <a:noAutofit/>
          </a:bodyPr>
          <a:lstStyle/>
          <a:p>
            <a:pPr>
              <a:buFont typeface="Arial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у ребёнка любви и привязанности к своей семье, дому, детскому саду, улице, станице;</a:t>
            </a:r>
          </a:p>
          <a:p>
            <a:pPr>
              <a:buFont typeface="Arial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уважения к труду;</a:t>
            </a:r>
          </a:p>
          <a:p>
            <a:pPr>
              <a:buFont typeface="Arial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интереса к русским традициям и промыслам;</a:t>
            </a:r>
          </a:p>
          <a:p>
            <a:pPr>
              <a:buFont typeface="Arial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элементарных знаний о правах человека;</a:t>
            </a:r>
          </a:p>
          <a:p>
            <a:pPr>
              <a:buFont typeface="Arial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представлений о городах России;</a:t>
            </a:r>
          </a:p>
          <a:p>
            <a:pPr>
              <a:buFont typeface="Arial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детей с символами государства (герб, флаг, гимн);</a:t>
            </a:r>
          </a:p>
          <a:p>
            <a:pPr>
              <a:buFont typeface="Arial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чувства ответственности и гордости за достижения страны;</a:t>
            </a:r>
          </a:p>
          <a:p>
            <a:pPr>
              <a:buFont typeface="Arial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толерантности, чувства уважения к другим народам, их традициям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28901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844824"/>
            <a:ext cx="8784975" cy="4824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   "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позитивный центризм" (отбор знаний, наиболее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актуальных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ребенка данного возраста);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     непрерывность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преемственность педагогического процесса;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     дифференцированный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 к каждому ребенку, максимальный учет его психологических особенностей, возможностей и интересов;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     рациональное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сочетание разных видов деятельности, адекватный возрасту баланс интеллектуальных, эмоциональных и двигательных нагрузок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    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развивающий характер обучения, основанный на детской активности.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122413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Принципами педагогической деятельности в ДОУ по нравственно-патриотическому воспитанию являются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62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3" y="1484784"/>
            <a:ext cx="8784976" cy="50405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и представления </a:t>
            </a:r>
          </a:p>
          <a:p>
            <a:pPr marL="0" indent="0" algn="ctr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</a:p>
          <a:p>
            <a:pPr marL="0" indent="0" algn="ctr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мотивы</a:t>
            </a:r>
          </a:p>
          <a:p>
            <a:pPr marL="0" indent="0" algn="ctr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</a:p>
          <a:p>
            <a:pPr marL="0" indent="0" algn="ctr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чувства и отношения </a:t>
            </a:r>
          </a:p>
          <a:p>
            <a:pPr marL="0" indent="0" algn="ctr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</a:p>
          <a:p>
            <a:pPr marL="0" indent="0" algn="ctr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и привычки</a:t>
            </a:r>
          </a:p>
          <a:p>
            <a:pPr marL="0" indent="0" algn="ctr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</a:p>
          <a:p>
            <a:pPr marL="0" indent="0" algn="ctr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поступки и поведение</a:t>
            </a:r>
          </a:p>
          <a:p>
            <a:pPr marL="0" indent="0" algn="ctr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</a:p>
          <a:p>
            <a:pPr marL="0" indent="0" algn="ctr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нравственно-патриотическое качество.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НРАВСТВЕННО - ПАТРИОТИЧЕСКОГО ВОСПИТАНИЯ</a:t>
            </a: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66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6781548"/>
              </p:ext>
            </p:extLst>
          </p:nvPr>
        </p:nvGraphicFramePr>
        <p:xfrm>
          <a:off x="323528" y="1412776"/>
          <a:ext cx="8820471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НРАВСТВЕННО_ПАТРИОТИЧЕСКОГО ВОСПИТАНИЯ ДОШКОЛЬН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ИКОВ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59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349130"/>
              </p:ext>
            </p:extLst>
          </p:nvPr>
        </p:nvGraphicFramePr>
        <p:xfrm>
          <a:off x="179512" y="3068960"/>
          <a:ext cx="8784975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84975" cy="2880320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Важным условием нравственно-патриотического воспитания детей является тесная взаимосвязь по данному вопросу с родителями. Прикосновение к «живым» документам истории семьи будит мысль ребенка, вызывает сильные эмоции, заставляет сопереживать, внимательно относиться к памяти прошлого, своим историческим корням, что способствует сохранению вертикальных семейных связей</a:t>
            </a:r>
            <a:r>
              <a:rPr lang="ru-RU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23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175</TotalTime>
  <Words>274</Words>
  <Application>Microsoft Office PowerPoint</Application>
  <PresentationFormat>Экран (4:3)</PresentationFormat>
  <Paragraphs>41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МАДОУ  «ДЕТСКИЙ САД № 5 «РОСИНКА» КРАСНОДАРСКИЙ КРАЙ, СТАРОМИНСКИЙ РАЙОН,  СТ. СТАРОМИНСКАЯ, УЛ. ТОЛСТОГО № 123 «А»   НРАВСТВЕННО – ПАТРИОТИЧЕСКОЕ ВОСПИТАНИЕ ДЕТЕЙ ДОШКОЛЬНОГО ВОЗРАСТА</vt:lpstr>
      <vt:lpstr>Презентация PowerPoint</vt:lpstr>
      <vt:lpstr>Презентация PowerPoint</vt:lpstr>
      <vt:lpstr>Презентация PowerPoint</vt:lpstr>
      <vt:lpstr>ЗАДАЧИ НРАВСТВЕННО - ПАТРИОТИЧЕСКОГО ВОСПИТАНИЯ ДОШКОЛЬНИКОВ</vt:lpstr>
      <vt:lpstr>Принципами педагогической деятельности в ДОУ по нравственно-патриотическому воспитанию являются:</vt:lpstr>
      <vt:lpstr>МЕХАНИЗМ НРАВСТВЕННО - ПАТРИОТИЧЕСКОГО ВОСПИТАНИЯ</vt:lpstr>
      <vt:lpstr>МЕТОДЫ НРАВСТВЕННО_ПАТРИОТИЧЕСКОГО ВОСПИТАНИЯ ДОШКОЛЬНИКОВ</vt:lpstr>
      <vt:lpstr>Важным условием нравственно-патриотического воспитания детей является тесная взаимосвязь по данному вопросу с родителями. Прикосновение к «живым» документам истории семьи будит мысль ребенка, вызывает сильные эмоции, заставляет сопереживать, внимательно относиться к памяти прошлого, своим историческим корням, что способствует сохранению вертикальных семейных связей.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НРАВСТВЕННО – ПАТРИОТИЧЕСКОЕ ВОСПИТАНИЕ ДЕТЕЙ ДОШКОЛЬНОГО ВОЗРАСТА</dc:title>
  <dc:creator>user</dc:creator>
  <cp:lastModifiedBy>user</cp:lastModifiedBy>
  <cp:revision>14</cp:revision>
  <dcterms:created xsi:type="dcterms:W3CDTF">2017-01-12T07:48:23Z</dcterms:created>
  <dcterms:modified xsi:type="dcterms:W3CDTF">2017-01-16T06:27:45Z</dcterms:modified>
</cp:coreProperties>
</file>