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1.     Нравится ли тебе изучать немецкий язык? Почему?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13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>
        <c:manualLayout>
          <c:xMode val="edge"/>
          <c:yMode val="edge"/>
          <c:x val="0.13265213795699293"/>
          <c:y val="0"/>
        </c:manualLayout>
      </c:layout>
      <c:txPr>
        <a:bodyPr/>
        <a:lstStyle/>
        <a:p>
          <a:pPr algn="ctr">
            <a:defRPr/>
          </a:pPr>
          <a:endParaRPr lang="ru-RU"/>
        </a:p>
      </c:txPr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2. Труден ли немецкий язык для изучения?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</c:v>
                </c:pt>
                <c:pt idx="1">
                  <c:v>3.2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3. Что вызывает особую трудность?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Ничего</c:v>
                </c:pt>
                <c:pt idx="1">
                  <c:v>Всё</c:v>
                </c:pt>
                <c:pt idx="2">
                  <c:v>Составление предложений</c:v>
                </c:pt>
                <c:pt idx="3">
                  <c:v>Ответы на вопросы</c:v>
                </c:pt>
                <c:pt idx="4">
                  <c:v>Правила</c:v>
                </c:pt>
                <c:pt idx="5">
                  <c:v>Перевод</c:v>
                </c:pt>
                <c:pt idx="6">
                  <c:v>Лексика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</c:v>
                </c:pt>
                <c:pt idx="1">
                  <c:v>5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4. Любишь ли ты заучивать лексику, немецкие слова?</a:t>
            </a:r>
          </a:p>
        </c:rich>
      </c:tx>
      <c:layout>
        <c:manualLayout>
          <c:xMode val="edge"/>
          <c:yMode val="edge"/>
          <c:x val="0.16922811446184849"/>
          <c:y val="4.3511528842090849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1. Любишь ли ты заучивать лексику, немецкие слова?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13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5.Есть ли у тебя особенные пути </a:t>
            </a:r>
            <a:r>
              <a:rPr lang="ru-RU" dirty="0" err="1"/>
              <a:t>запо</a:t>
            </a:r>
            <a:r>
              <a:rPr lang="ru-RU" dirty="0"/>
              <a:t> </a:t>
            </a:r>
            <a:r>
              <a:rPr lang="ru-RU" dirty="0" err="1"/>
              <a:t>минания</a:t>
            </a:r>
            <a:r>
              <a:rPr lang="ru-RU" dirty="0"/>
              <a:t> лексики? Если есть, то, какие, опиши их.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ли у тебя особенные пути запоминания лексики? Если есть, то, какие, опиши их.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Нет, просто "зубрёжка"</c:v>
                </c:pt>
                <c:pt idx="1">
                  <c:v>Да, способ ассоциаций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</c:v>
                </c:pt>
                <c:pt idx="1">
                  <c:v>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6. Вы пишите  словарные диктанты на уроках по немецкому языку? Какую оценку ты обычно получаешь за словарный диктант?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Да, 4-5</c:v>
                </c:pt>
                <c:pt idx="1">
                  <c:v>Да, результат не интересует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</c:v>
                </c:pt>
                <c:pt idx="1">
                  <c:v>3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290775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 немецкому языку :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«Современные и эффективные способы изучения немецкой лексики»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3886200"/>
            <a:ext cx="5976664" cy="1752600"/>
          </a:xfrm>
        </p:spPr>
        <p:txBody>
          <a:bodyPr>
            <a:normAutofit/>
          </a:bodyPr>
          <a:lstStyle/>
          <a:p>
            <a:pPr algn="r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выполнила: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Сементина С.М.,</a:t>
            </a:r>
          </a:p>
          <a:p>
            <a:pPr algn="r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немецкого языка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620688"/>
            <a:ext cx="7653536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 Карта памяти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1340768"/>
            <a:ext cx="7200800" cy="4032448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Более прогрессивный метод — карты памяти  или, по-другому, блок-схемы, которые помогают учить слова тематически. </a:t>
            </a:r>
          </a:p>
          <a:p>
            <a:pPr>
              <a:buNone/>
            </a:pPr>
            <a:endParaRPr lang="ru-RU" sz="4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Берем большой лист бумаги (например, формата А3), пишем в центре тему, по которой будем собирать слова. Например, тема «Путешествие». Теперь от этого слова рисуем лучики — </a:t>
            </a:r>
            <a:r>
              <a:rPr lang="ru-RU" sz="4500" dirty="0" err="1" smtClean="0">
                <a:latin typeface="Times New Roman" pitchFamily="18" charset="0"/>
                <a:cs typeface="Times New Roman" pitchFamily="18" charset="0"/>
              </a:rPr>
              <a:t>подтемы</a:t>
            </a:r>
            <a:r>
              <a:rPr lang="ru-RU" sz="4500" dirty="0" smtClean="0">
                <a:latin typeface="Times New Roman" pitchFamily="18" charset="0"/>
                <a:cs typeface="Times New Roman" pitchFamily="18" charset="0"/>
              </a:rPr>
              <a:t> – транспорт, отель, экскурсии. Следующий слой — еще более конкретный: самолет, завтрак, памятник. В итоге получается центрированная логичная схема, вмещающая в себя десятки, если не сотни слов, связанных по смыслу и графически друг с другом. Кстати, такая центрированная схема — не единственно возможный вариант, вполне подойдет и схема в форме пирамиды или многоугольника, разбитого на сектора. Главное, чтобы карта была логичной и наглядной. Часть слов вам запомнится уже в самом процессе рисования схемы, остальные будут освоены, если схему почаще внимательно разглядывать и размышлять над связями и зависимостями, а также воспроизводить по памяти.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908720"/>
            <a:ext cx="7653536" cy="288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200" b="1" dirty="0" smtClean="0"/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Аудиолингвистический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способ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1340768"/>
            <a:ext cx="7200800" cy="4032448"/>
          </a:xfrm>
        </p:spPr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Он подходит тем людям, у которых хорошо развита слуховая память. Суть способа заключается в том, чтобы учить язык посредством устного усвоения немецкого текста. Это возможно как через прослушивание аудиозаписей, так и путем просмотра фильмов на немецком языке. Лучшим вариантом является именно просмотр фильмов, так как человек лучше воспринимает материал. На начальном этапе лучше всего просматривать фильмы с субтитрами, вначале на русском языке, а потом и на немецком. Прослушивание аудиозаписей хорошо тем, что таким образом язык можно учить практически в любое время, например, по дороге на работу, на утренней пробежке и т.д.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764704"/>
            <a:ext cx="7653536" cy="1296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/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5. Способ физического действия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1340768"/>
            <a:ext cx="7200800" cy="403244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Так удобно запоминать глаголы. Хорошо также тренировать временные формы глагола. Вы называете определенное действие и совершаете его. </a:t>
            </a:r>
          </a:p>
          <a:p>
            <a:pPr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Например: I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stehe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auf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– я встаю. </a:t>
            </a:r>
          </a:p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	             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Ich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esse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– я кушаю.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764704"/>
            <a:ext cx="7653536" cy="1296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/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6. Немецкие тексты с картинками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1340768"/>
            <a:ext cx="7200800" cy="4032448"/>
          </a:xfrm>
        </p:spPr>
        <p:txBody>
          <a:bodyPr>
            <a:normAutofit/>
          </a:bodyPr>
          <a:lstStyle/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Смысл заключается в том, что в тексте необходимо заменить некоторые немецкие слова на подходящую картинку. При чтении этого текста, глядя на картинку, ты вспоминаешь нужное слово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5" name="Рисунок 4" descr="C:\Users\Елена\Desktop\Проект Соня\f6b5052416105787120eb1d55e2546b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429000"/>
            <a:ext cx="511256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764704"/>
            <a:ext cx="7653536" cy="18722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7. Использование рифмовок,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стихов и пословиц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1772816"/>
            <a:ext cx="7200800" cy="360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Для запоминания правильной артикуляции немецких звуков и запоминания слов используются: рифмовки; короткие стихи; пословицы.</a:t>
            </a: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43808" y="3140967"/>
          <a:ext cx="5472608" cy="2952330"/>
        </p:xfrm>
        <a:graphic>
          <a:graphicData uri="http://schemas.openxmlformats.org/drawingml/2006/table">
            <a:tbl>
              <a:tblPr/>
              <a:tblGrid>
                <a:gridCol w="2735875"/>
                <a:gridCol w="2736733"/>
              </a:tblGrid>
              <a:tr h="7328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cs typeface="Times New Roman"/>
                        </a:rPr>
                        <a:t>Morgen Stunde hat Gold im Munde</a:t>
                      </a: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Утро вечера мудреннее</a:t>
                      </a: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8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cs typeface="Times New Roman"/>
                        </a:rPr>
                        <a:t>Ohne Fleiss kein Preiss</a:t>
                      </a: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Без труда не вынешь рыбку из пруда</a:t>
                      </a: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43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cs typeface="Times New Roman"/>
                        </a:rPr>
                        <a:t>Klein </a:t>
                      </a:r>
                      <a:r>
                        <a:rPr lang="en-US" sz="1400" dirty="0" err="1">
                          <a:latin typeface="Times New Roman"/>
                          <a:cs typeface="Times New Roman"/>
                        </a:rPr>
                        <a:t>aber</a:t>
                      </a:r>
                      <a:r>
                        <a:rPr lang="en-US" sz="140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latin typeface="Times New Roman"/>
                          <a:cs typeface="Times New Roman"/>
                        </a:rPr>
                        <a:t>fein</a:t>
                      </a: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cs typeface="Times New Roman"/>
                        </a:rPr>
                        <a:t>Мал золотник- да дорог</a:t>
                      </a: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2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cs typeface="Times New Roman"/>
                        </a:rPr>
                        <a:t>Liber spat als nie</a:t>
                      </a: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Лучше поздно, чем никогда</a:t>
                      </a: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8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cs typeface="Times New Roman"/>
                        </a:rPr>
                        <a:t>Ende gut- alles gut</a:t>
                      </a: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cs typeface="Times New Roman"/>
                        </a:rPr>
                        <a:t>Все хорошо, что хорошо кончается</a:t>
                      </a: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764704"/>
            <a:ext cx="7653536" cy="18722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8. Синонимы/антонимы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1772816"/>
            <a:ext cx="7200800" cy="360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Берем тетрадку. Выписываем в 2-3 столбика слово — перевод. Даем рядом синонимы \ антонимы \ примеры. Время от времени читаем списки, просто читаем, ничего не зубрим. </a:t>
            </a: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печать\F5ubKI0s2X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924944"/>
            <a:ext cx="4392488" cy="3270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764704"/>
            <a:ext cx="7653536" cy="187220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1772816"/>
            <a:ext cx="7200800" cy="360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Эффективные способы запоминания иноязычной лексики  способствуют успешному овладению немецким языком. В любом случае, помните, что какой бы способ вы не выбрали, успех будет зависеть только от вашего желания, упорства и настойчивости. Только ежедневная и упорная работа приведет к желаемому результату. И знайте, что самый лучший способ правильно учить немецкие слова - это учить их с удовольствием!</a:t>
            </a:r>
          </a:p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115616" y="692697"/>
            <a:ext cx="7200800" cy="48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темы представляется в том, что в настоящее время проблема изучения немецкой лексики стоит особенно остро в связи с развитием научно-технического прогресса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востребованности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специалистов со знанием иностранного языка на рынке труда.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если использовать различные способы изучения немецкой лексики, то его можно выучить намного быстрее.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115616" y="692697"/>
            <a:ext cx="7200800" cy="475252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поиск современных и эффективных способов изучения немецкой лексики.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найти информацию о способах изучения немецкой лексики;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опрос среди одноклассников с целью выявления трудностей при изучении немецкого языка;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предложить своим одноклассникам действенные способы для самостоятельной работы по изучению немецкой лексики;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создать брошюру по наиболее эффективным способам изучения немецкой лексики;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опробовать некоторые способы на себе.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115616" y="692697"/>
            <a:ext cx="7200800" cy="475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современные и эффективные способы изучения немецкой лексики.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обучающиеся нашей школы.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Практическая значимость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работы: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качества знаний по немецкому языку;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применение выбранных способов на практике.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115616" y="908719"/>
            <a:ext cx="7200800" cy="4320481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Анкета</a:t>
            </a:r>
          </a:p>
          <a:p>
            <a:pPr algn="ctr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1. Нравится ли тебе изучать немецкий язык? Почему?</a:t>
            </a:r>
          </a:p>
          <a:p>
            <a:pPr lvl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 Труден ли немецкий язык для изучения?</a:t>
            </a:r>
          </a:p>
          <a:p>
            <a:pPr lvl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3. Что вызывает особую трудность?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4. Любишь ли ты заучивать лексику, немецкие слова?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5. Есть ли у тебя особенные пути запоминания лексики? Если есть, то, какие, опиши их.</a:t>
            </a:r>
          </a:p>
          <a:p>
            <a:pPr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6. Вы пишите  словарные диктанты на уроках по немецкому языку? Какую оценку ты обычно получаешь за словарный диктант?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548680"/>
            <a:ext cx="7715200" cy="72008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анкеты: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043608" y="1268760"/>
          <a:ext cx="3970784" cy="1905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2915816" y="2924944"/>
          <a:ext cx="3315642" cy="1947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5220072" y="4437112"/>
          <a:ext cx="3069902" cy="1919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71600" y="548680"/>
            <a:ext cx="7715200" cy="72008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Результаты анкеты: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755576" y="1268760"/>
          <a:ext cx="3024336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275856" y="2708920"/>
          <a:ext cx="280831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5220072" y="4437112"/>
          <a:ext cx="3528392" cy="2016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Стикеры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043608" y="1268761"/>
            <a:ext cx="7344816" cy="3024336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стикерах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вы пишете немецкие названия различных предметов, которые находятся у вас в комнате, квартире, классе  и расклеиваете их на соответствующие предметы интерьера. Встречаясь взглядом на развешанные повсюду «маячки», вы автоматически будете запоминать немецкие слова и, практически не предпринимая никаких специальных усилий и не выделяя специального времени на запоминание слов, вы достаточно быстро сможете существенно пополнить свой словарный запас.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" name="Рисунок 8" descr="C:\Users\Елена\Desktop\Проект Соня\5eb67ea6d3d34d806b32b1e20f17f67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933056"/>
            <a:ext cx="259228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F:\Проект Соня\87e7329c4de5403461a5169968b30f7a--russian-language-german-langu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59" y="3933056"/>
            <a:ext cx="2314542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692696"/>
            <a:ext cx="7653536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Чтение знакомых текстов с включением немецкой лексики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331640" y="1700809"/>
            <a:ext cx="6840760" cy="187220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Нужно взять знакомый текст, это может быть стихотворение или песня на русском языке, в котором необходимо заменить некоторые русские слова на немецкие, которые вы хотите выучить. Прочитав несколько раз один и тот же текст, вы запомните определенные слова.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F:\Проект Соня\DrZwbMHBP5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573016"/>
            <a:ext cx="274627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F:\Проект Соня\LRijOc_kFB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573016"/>
            <a:ext cx="2818284" cy="2818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797</Words>
  <Application>Microsoft Office PowerPoint</Application>
  <PresentationFormat>Экран (4:3)</PresentationFormat>
  <Paragraphs>70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Проект  по немецкому языку : «Современные и эффективные способы изучения немецкой лексики»</vt:lpstr>
      <vt:lpstr>Слайд 2</vt:lpstr>
      <vt:lpstr>Слайд 3</vt:lpstr>
      <vt:lpstr>Слайд 4</vt:lpstr>
      <vt:lpstr>Слайд 5</vt:lpstr>
      <vt:lpstr>Результаты анкеты:</vt:lpstr>
      <vt:lpstr>Результаты анкеты:</vt:lpstr>
      <vt:lpstr>1. Стикеры  </vt:lpstr>
      <vt:lpstr> 2. Чтение знакомых текстов с включением немецкой лексики  </vt:lpstr>
      <vt:lpstr> 3. Карта памяти </vt:lpstr>
      <vt:lpstr>  4. Аудиолингвистический способ   </vt:lpstr>
      <vt:lpstr>  5. Способ физического действия   </vt:lpstr>
      <vt:lpstr>  6. Немецкие тексты с картинками   </vt:lpstr>
      <vt:lpstr>   7. Использование рифмовок,  стихов и пословиц   </vt:lpstr>
      <vt:lpstr>  8. Синонимы/антонимы    </vt:lpstr>
      <vt:lpstr> Вывод: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по немецкому языку : «Современные и эффективные способы изучения немецкой лексики»</dc:title>
  <dc:creator>user</dc:creator>
  <cp:lastModifiedBy>Светлана М</cp:lastModifiedBy>
  <cp:revision>8</cp:revision>
  <dcterms:created xsi:type="dcterms:W3CDTF">2020-03-02T15:55:06Z</dcterms:created>
  <dcterms:modified xsi:type="dcterms:W3CDTF">2021-10-07T07:35:07Z</dcterms:modified>
</cp:coreProperties>
</file>