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0" r:id="rId14"/>
    <p:sldId id="271" r:id="rId15"/>
    <p:sldId id="269" r:id="rId16"/>
    <p:sldId id="273" r:id="rId17"/>
    <p:sldId id="274" r:id="rId18"/>
    <p:sldId id="275" r:id="rId19"/>
    <p:sldId id="276" r:id="rId20"/>
  </p:sldIdLst>
  <p:sldSz cx="9906000" cy="6858000" type="A4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18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553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876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009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364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20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830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775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77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652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512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52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BFF91-D5D4-40DA-A3A3-B9D9529F69CC}" type="datetimeFigureOut">
              <a:rPr lang="ru-RU" smtClean="0"/>
              <a:t>28.03.2021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40726-EDD0-4764-9E26-8C0E9F12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483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10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6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01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4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5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5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2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9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5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92" y="0"/>
            <a:ext cx="8614064" cy="668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6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19" y="311727"/>
            <a:ext cx="9341426" cy="580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4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для 5 класса «Дружба крепкая…..»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8" y="1825625"/>
            <a:ext cx="4098780" cy="4351337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речь и мышление учащихся;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доброжелательность.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Оборудование: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о дружбе;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 с нарисованным сердцем;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Цветная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бумага,ножницы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,карандаш.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40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36" y="322118"/>
            <a:ext cx="8925214" cy="6244937"/>
          </a:xfrm>
        </p:spPr>
      </p:pic>
    </p:spTree>
    <p:extLst>
      <p:ext uri="{BB962C8B-B14F-4D97-AF65-F5344CB8AC3E}">
        <p14:creationId xmlns:p14="http://schemas.microsoft.com/office/powerpoint/2010/main" val="364104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27" y="446809"/>
            <a:ext cx="8395855" cy="6005945"/>
          </a:xfrm>
        </p:spPr>
      </p:pic>
    </p:spTree>
    <p:extLst>
      <p:ext uri="{BB962C8B-B14F-4D97-AF65-F5344CB8AC3E}">
        <p14:creationId xmlns:p14="http://schemas.microsoft.com/office/powerpoint/2010/main" val="302144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3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62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1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38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23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</TotalTime>
  <Words>40</Words>
  <Application>Microsoft Office PowerPoint</Application>
  <PresentationFormat>Лист A4 (210x297 мм)</PresentationFormat>
  <Paragraphs>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Классный час для 5 класса «Дружба крепкая…..»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DNS</dc:creator>
  <cp:lastModifiedBy>DNS</cp:lastModifiedBy>
  <cp:revision>11</cp:revision>
  <cp:lastPrinted>2021-03-28T20:21:29Z</cp:lastPrinted>
  <dcterms:created xsi:type="dcterms:W3CDTF">2021-03-28T19:49:08Z</dcterms:created>
  <dcterms:modified xsi:type="dcterms:W3CDTF">2021-03-28T22:47:18Z</dcterms:modified>
</cp:coreProperties>
</file>