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59" r:id="rId10"/>
    <p:sldId id="260" r:id="rId11"/>
    <p:sldId id="262" r:id="rId12"/>
    <p:sldId id="269" r:id="rId13"/>
    <p:sldId id="270" r:id="rId14"/>
    <p:sldId id="271" r:id="rId15"/>
    <p:sldId id="272" r:id="rId16"/>
    <p:sldId id="274" r:id="rId17"/>
    <p:sldId id="275" r:id="rId18"/>
    <p:sldId id="273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1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9.png"/><Relationship Id="rId18" Type="http://schemas.microsoft.com/office/2007/relationships/hdphoto" Target="../media/hdphoto9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6.wdp"/><Relationship Id="rId17" Type="http://schemas.openxmlformats.org/officeDocument/2006/relationships/image" Target="../media/image11.png"/><Relationship Id="rId2" Type="http://schemas.openxmlformats.org/officeDocument/2006/relationships/image" Target="../media/image1.jpg"/><Relationship Id="rId16" Type="http://schemas.microsoft.com/office/2007/relationships/hdphoto" Target="../media/hdphoto8.wdp"/><Relationship Id="rId20" Type="http://schemas.microsoft.com/office/2007/relationships/hdphoto" Target="../media/hdphoto10.wdp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10" Type="http://schemas.microsoft.com/office/2007/relationships/hdphoto" Target="../media/hdphoto5.wdp"/><Relationship Id="rId19" Type="http://schemas.openxmlformats.org/officeDocument/2006/relationships/image" Target="../media/image12.png"/><Relationship Id="rId4" Type="http://schemas.microsoft.com/office/2007/relationships/hdphoto" Target="../media/hdphoto2.wdp"/><Relationship Id="rId9" Type="http://schemas.openxmlformats.org/officeDocument/2006/relationships/image" Target="../media/image7.png"/><Relationship Id="rId14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3728" y="764704"/>
            <a:ext cx="64087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нет человека без самолюбия, так нет человека без любви к отечеству, и эта любовь дает воспитанию верный ключ к сердцу человека…»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К.Д. Ушинский</a:t>
            </a:r>
          </a:p>
        </p:txBody>
      </p:sp>
    </p:spTree>
    <p:extLst>
      <p:ext uri="{BB962C8B-B14F-4D97-AF65-F5344CB8AC3E}">
        <p14:creationId xmlns:p14="http://schemas.microsoft.com/office/powerpoint/2010/main" val="121058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170647"/>
              </p:ext>
            </p:extLst>
          </p:nvPr>
        </p:nvGraphicFramePr>
        <p:xfrm>
          <a:off x="1259632" y="764695"/>
          <a:ext cx="6840759" cy="4608520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681774"/>
                <a:gridCol w="685487"/>
                <a:gridCol w="685487"/>
                <a:gridCol w="685487"/>
                <a:gridCol w="681774"/>
                <a:gridCol w="686230"/>
                <a:gridCol w="682516"/>
                <a:gridCol w="684001"/>
                <a:gridCol w="682516"/>
                <a:gridCol w="685487"/>
              </a:tblGrid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Ъ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08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151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-9672"/>
            <a:ext cx="7888092" cy="5258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051720" y="5373216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ЭтноСтойбище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Увăс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Мир хот»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51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9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12676"/>
            <a:ext cx="6840760" cy="513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427551" y="5733256"/>
            <a:ext cx="6932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Минеральный источник «Сосновый бор»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69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28168" y="5380690"/>
            <a:ext cx="6902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Конноспортивный клуб «Олимпия»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049" y="188640"/>
            <a:ext cx="3939902" cy="5253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817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340" y="5287377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Экопарк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Боровое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92696"/>
            <a:ext cx="6836708" cy="4564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817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31001" y="5442098"/>
            <a:ext cx="7236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Тюменская Детская Железная Дорога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836711"/>
            <a:ext cx="6827926" cy="4567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817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93915" y="5584884"/>
            <a:ext cx="7592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Страусиная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ферма «Тюменский страус»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99" y="764704"/>
            <a:ext cx="7161153" cy="4771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116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8788" y="5509112"/>
            <a:ext cx="3923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Тюменский зоопарк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0688"/>
            <a:ext cx="7057246" cy="4702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116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3891" y="5344857"/>
            <a:ext cx="6882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Археологический музей-заповедник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93" y="188640"/>
            <a:ext cx="3816424" cy="2544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348880"/>
            <a:ext cx="4176464" cy="2784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817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700808"/>
            <a:ext cx="2776344" cy="3701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096344" cy="2015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65" y="281128"/>
            <a:ext cx="2773251" cy="1851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54" y="4437112"/>
            <a:ext cx="2595939" cy="2129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533" y="4570684"/>
            <a:ext cx="3236956" cy="1995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827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00" b="99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67403"/>
            <a:ext cx="5832648" cy="3240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7737" y="116632"/>
            <a:ext cx="4188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«Заморочки из мешочка»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268" y="771466"/>
            <a:ext cx="3108394" cy="217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51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sp>
        <p:nvSpPr>
          <p:cNvPr id="6" name="Вертикальный свиток 5"/>
          <p:cNvSpPr/>
          <p:nvPr/>
        </p:nvSpPr>
        <p:spPr>
          <a:xfrm>
            <a:off x="1619672" y="548680"/>
            <a:ext cx="7272808" cy="4464496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55776" y="1628800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году образован Тюменский район? </a:t>
            </a:r>
          </a:p>
        </p:txBody>
      </p:sp>
    </p:spTree>
    <p:extLst>
      <p:ext uri="{BB962C8B-B14F-4D97-AF65-F5344CB8AC3E}">
        <p14:creationId xmlns:p14="http://schemas.microsoft.com/office/powerpoint/2010/main" val="288151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sp>
        <p:nvSpPr>
          <p:cNvPr id="6" name="Вертикальный свиток 5"/>
          <p:cNvSpPr/>
          <p:nvPr/>
        </p:nvSpPr>
        <p:spPr>
          <a:xfrm>
            <a:off x="1619672" y="548680"/>
            <a:ext cx="7272808" cy="4032448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55776" y="1628800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муниципальных образований входит в состав Тюменского района?</a:t>
            </a:r>
          </a:p>
        </p:txBody>
      </p:sp>
    </p:spTree>
    <p:extLst>
      <p:ext uri="{BB962C8B-B14F-4D97-AF65-F5344CB8AC3E}">
        <p14:creationId xmlns:p14="http://schemas.microsoft.com/office/powerpoint/2010/main" val="33460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sp>
        <p:nvSpPr>
          <p:cNvPr id="6" name="Вертикальный свиток 5"/>
          <p:cNvSpPr/>
          <p:nvPr/>
        </p:nvSpPr>
        <p:spPr>
          <a:xfrm>
            <a:off x="1619672" y="548680"/>
            <a:ext cx="7272808" cy="4536504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68305" y="1628800"/>
            <a:ext cx="5328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крупнейшие населённые пункты Тюменского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0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sp>
        <p:nvSpPr>
          <p:cNvPr id="6" name="Вертикальный свиток 5"/>
          <p:cNvSpPr/>
          <p:nvPr/>
        </p:nvSpPr>
        <p:spPr>
          <a:xfrm>
            <a:off x="1619672" y="548680"/>
            <a:ext cx="7272808" cy="4752528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55776" y="1628800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изображены на гербе Тюменского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0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sp>
        <p:nvSpPr>
          <p:cNvPr id="6" name="Вертикальный свиток 5"/>
          <p:cNvSpPr/>
          <p:nvPr/>
        </p:nvSpPr>
        <p:spPr>
          <a:xfrm>
            <a:off x="1619672" y="548680"/>
            <a:ext cx="7272808" cy="4824536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83768" y="1556792"/>
            <a:ext cx="5328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символизирует серебряный ключ, изображённый на гербе Тюменского района? </a:t>
            </a:r>
          </a:p>
        </p:txBody>
      </p:sp>
    </p:spTree>
    <p:extLst>
      <p:ext uri="{BB962C8B-B14F-4D97-AF65-F5344CB8AC3E}">
        <p14:creationId xmlns:p14="http://schemas.microsoft.com/office/powerpoint/2010/main" val="33460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878"/>
            <a:ext cx="9144000" cy="7025878"/>
          </a:xfrm>
          <a:prstGeom prst="rect">
            <a:avLst/>
          </a:prstGeom>
        </p:spPr>
      </p:pic>
      <p:sp>
        <p:nvSpPr>
          <p:cNvPr id="6" name="Вертикальный свиток 5"/>
          <p:cNvSpPr/>
          <p:nvPr/>
        </p:nvSpPr>
        <p:spPr>
          <a:xfrm>
            <a:off x="1619672" y="548680"/>
            <a:ext cx="7272808" cy="4248472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55776" y="1628800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Тюменский район называют столичным? </a:t>
            </a:r>
          </a:p>
        </p:txBody>
      </p:sp>
    </p:spTree>
    <p:extLst>
      <p:ext uri="{BB962C8B-B14F-4D97-AF65-F5344CB8AC3E}">
        <p14:creationId xmlns:p14="http://schemas.microsoft.com/office/powerpoint/2010/main" val="33460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008" y="-39765"/>
            <a:ext cx="9144000" cy="7025878"/>
          </a:xfrm>
          <a:prstGeom prst="rect">
            <a:avLst/>
          </a:prstGeom>
        </p:spPr>
      </p:pic>
      <p:pic>
        <p:nvPicPr>
          <p:cNvPr id="11" name="Рисунок 10" descr="C:\Users\User\Downloads\6229961161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035" b="80831" l="18643" r="816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1368152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67" b="100000" l="0" r="957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908720"/>
            <a:ext cx="792088" cy="1008112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500" b="100000" l="21875" r="8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764704"/>
            <a:ext cx="1423908" cy="1368151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3077" r="8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122" y="908720"/>
            <a:ext cx="759030" cy="1080120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7605" l="9494" r="89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66" y="764704"/>
            <a:ext cx="1626670" cy="118753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572116"/>
              </p:ext>
            </p:extLst>
          </p:nvPr>
        </p:nvGraphicFramePr>
        <p:xfrm>
          <a:off x="1434229" y="752941"/>
          <a:ext cx="7006368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3720"/>
                <a:gridCol w="1152128"/>
                <a:gridCol w="1080120"/>
                <a:gridCol w="1152128"/>
                <a:gridCol w="1080120"/>
                <a:gridCol w="1368152"/>
              </a:tblGrid>
              <a:tr h="1800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34621"/>
            <a:ext cx="1246448" cy="12464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192" y="634621"/>
            <a:ext cx="1246448" cy="1246448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34136"/>
              </p:ext>
            </p:extLst>
          </p:nvPr>
        </p:nvGraphicFramePr>
        <p:xfrm>
          <a:off x="1510176" y="3303175"/>
          <a:ext cx="669691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378192"/>
                <a:gridCol w="1368152"/>
                <a:gridCol w="1512168"/>
              </a:tblGrid>
              <a:tr h="18779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8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13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3" name="Рисунок 22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473174"/>
            <a:ext cx="1246448" cy="124644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335" y="3505551"/>
            <a:ext cx="1246448" cy="12464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1" b="99465" l="2935" r="996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313" y="3567238"/>
            <a:ext cx="1135607" cy="115288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520458"/>
            <a:ext cx="1246448" cy="124644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189" y="3508502"/>
            <a:ext cx="1246448" cy="124644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4428" b="97786" l="10000" r="97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560637" y="3335785"/>
            <a:ext cx="1178809" cy="152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51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218</Words>
  <Application>Microsoft Office PowerPoint</Application>
  <PresentationFormat>Экран (4:3)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12</cp:revision>
  <dcterms:modified xsi:type="dcterms:W3CDTF">2023-04-24T17:32:21Z</dcterms:modified>
</cp:coreProperties>
</file>