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5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965496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59869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406648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160106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801901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1834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635784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123515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251291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2093366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91624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39"/>
            <a:ext cx="9143999" cy="68546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D1EDC-A2B1-4467-8D3F-4DFD9B83CAD8}" type="datetimeFigureOut">
              <a:rPr lang="uk-UA" smtClean="0"/>
              <a:pPr/>
              <a:t>04.02.2019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570F2-E200-4629-A09A-B32E2C0D788B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="" xmlns:p14="http://schemas.microsoft.com/office/powerpoint/2010/main" val="3085398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85720" y="428604"/>
          <a:ext cx="8591006" cy="5929354"/>
        </p:xfrm>
        <a:graphic>
          <a:graphicData uri="http://schemas.openxmlformats.org/presentationml/2006/ole">
            <p:oleObj spid="_x0000_s1027" name="Документ" r:id="rId3" imgW="9476661" imgH="6943232" progId="Word.Document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Специальное оформление</vt:lpstr>
      <vt:lpstr>Документ Microsoft Office Word</vt:lpstr>
      <vt:lpstr>Слайд 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 презентации</dc:title>
  <dc:creator>Павел</dc:creator>
  <cp:lastModifiedBy>Александр</cp:lastModifiedBy>
  <cp:revision>28</cp:revision>
  <dcterms:created xsi:type="dcterms:W3CDTF">2009-01-08T12:15:48Z</dcterms:created>
  <dcterms:modified xsi:type="dcterms:W3CDTF">2019-02-04T00:04:18Z</dcterms:modified>
</cp:coreProperties>
</file>