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1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14" autoAdjust="0"/>
  </p:normalViewPr>
  <p:slideViewPr>
    <p:cSldViewPr>
      <p:cViewPr varScale="1">
        <p:scale>
          <a:sx n="109" d="100"/>
          <a:sy n="109" d="100"/>
        </p:scale>
        <p:origin x="106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926D-BD58-4611-A771-65DDF078CB1D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5D31193-BF3F-4A46-B46D-E2AF9502048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926D-BD58-4611-A771-65DDF078CB1D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31193-BF3F-4A46-B46D-E2AF95020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926D-BD58-4611-A771-65DDF078CB1D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31193-BF3F-4A46-B46D-E2AF95020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926D-BD58-4611-A771-65DDF078CB1D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31193-BF3F-4A46-B46D-E2AF95020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926D-BD58-4611-A771-65DDF078CB1D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31193-BF3F-4A46-B46D-E2AF9502048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926D-BD58-4611-A771-65DDF078CB1D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31193-BF3F-4A46-B46D-E2AF95020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926D-BD58-4611-A771-65DDF078CB1D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31193-BF3F-4A46-B46D-E2AF95020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926D-BD58-4611-A771-65DDF078CB1D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31193-BF3F-4A46-B46D-E2AF95020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926D-BD58-4611-A771-65DDF078CB1D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31193-BF3F-4A46-B46D-E2AF95020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926D-BD58-4611-A771-65DDF078CB1D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31193-BF3F-4A46-B46D-E2AF9502048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926D-BD58-4611-A771-65DDF078CB1D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31193-BF3F-4A46-B46D-E2AF9502048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4E926D-BD58-4611-A771-65DDF078CB1D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5D31193-BF3F-4A46-B46D-E2AF9502048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mnivoinu.ru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653136"/>
            <a:ext cx="6553200" cy="457200"/>
          </a:xfrm>
        </p:spPr>
        <p:txBody>
          <a:bodyPr>
            <a:normAutofit fontScale="92500" lnSpcReduction="20000"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Классный час, посвященный 80-летию Победы в </a:t>
            </a:r>
            <a:r>
              <a:rPr lang="ru-RU" sz="1600" b="1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вов</a:t>
            </a:r>
            <a:endParaRPr lang="ru-RU" sz="16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068960"/>
            <a:ext cx="6984776" cy="1219201"/>
          </a:xfrm>
        </p:spPr>
        <p:txBody>
          <a:bodyPr/>
          <a:lstStyle/>
          <a:p>
            <a:r>
              <a:rPr lang="ru-RU" b="1" dirty="0" smtClean="0"/>
              <a:t>История Великой отечественной войны в памятниках Кубани</a:t>
            </a:r>
            <a:endParaRPr lang="ru-RU" b="1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475656" y="116632"/>
            <a:ext cx="7488832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9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Государственное бюджетное профессиональное образовательное учреждение краснодарского края</a:t>
            </a:r>
          </a:p>
          <a:p>
            <a:r>
              <a:rPr lang="ru-RU" sz="19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«Армавирский аграрно-технологический техникум»</a:t>
            </a:r>
          </a:p>
          <a:p>
            <a:endParaRPr lang="ru-RU" dirty="0"/>
          </a:p>
        </p:txBody>
      </p:sp>
      <p:pic>
        <p:nvPicPr>
          <p:cNvPr id="9" name="Picture 3" descr="\\Danapc\d\мама\logotip_aat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529"/>
            <a:ext cx="1504508" cy="13777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79512" y="6165304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Constantia" pitchFamily="18" charset="0"/>
              </a:rPr>
              <a:t>Автор: Козловских </a:t>
            </a:r>
            <a:r>
              <a:rPr lang="ru-RU" b="1" i="1" dirty="0">
                <a:latin typeface="Constantia" pitchFamily="18" charset="0"/>
              </a:rPr>
              <a:t>Е.В</a:t>
            </a:r>
            <a:r>
              <a:rPr lang="ru-RU" b="1" i="1" dirty="0" smtClean="0">
                <a:latin typeface="Constantia" pitchFamily="18" charset="0"/>
              </a:rPr>
              <a:t>. 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1028" name="Picture 4" descr="http://lounb.ru/lipregion/images/War/in_fire/ibo_1vst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9" y="1340769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4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6979"/>
            <a:ext cx="7056784" cy="103942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Город-герой Новороссийск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8640"/>
            <a:ext cx="1476061" cy="17707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3" name="Рисунок 7" descr="https://avatars.mds.yandex.net/get-pdb/38069/73c0ed3c-7b43-404a-a69e-ba556f8b19a3/s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16406"/>
            <a:ext cx="6768752" cy="524226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34987" y="3830921"/>
            <a:ext cx="4421386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rgbClr val="1A1A1A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Памятник «Неизвестному матросу»</a:t>
            </a:r>
            <a:endParaRPr kumimoji="0" lang="ru-RU" altLang="ru-RU" sz="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anose="020B0A04020102020204" pitchFamily="34" charset="0"/>
              <a:cs typeface="Arial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085184"/>
            <a:ext cx="3485282" cy="864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41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8" descr="https://avatars.mds.yandex.net/get-pdb/34158/f9d42061-f0e1-4a88-ab7d-b0819bf06f67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30270"/>
            <a:ext cx="4824536" cy="56094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46345"/>
            <a:ext cx="7056784" cy="103942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Город-герой Новороссийск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8640"/>
            <a:ext cx="1476061" cy="17707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4630" y="1700808"/>
            <a:ext cx="4104456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1A1A1A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«Непокорённым»</a:t>
            </a:r>
            <a:endParaRPr kumimoji="0" lang="ru-RU" altLang="ru-RU" sz="9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anose="020B0A04020102020204" pitchFamily="34" charset="0"/>
              <a:cs typeface="Arial" pitchFamily="34" charset="0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27294"/>
            <a:ext cx="3312368" cy="864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1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playcast.ru/uploads/2018/07/25/2558954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98870"/>
            <a:ext cx="3602732" cy="5176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17" y="1124744"/>
            <a:ext cx="6303963" cy="365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3432" y="260648"/>
            <a:ext cx="4464496" cy="1039427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АРМАВИР</a:t>
            </a:r>
            <a:endParaRPr lang="ru-RU" sz="4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82693" y="1916832"/>
            <a:ext cx="2109787" cy="1152128"/>
          </a:xfrm>
        </p:spPr>
        <p:txBody>
          <a:bodyPr>
            <a:normAutofit/>
          </a:bodyPr>
          <a:lstStyle/>
          <a:p>
            <a:pPr marL="114300" indent="-114300" algn="ctr">
              <a:buNone/>
            </a:pPr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6680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4615909"/>
            <a:ext cx="6077570" cy="20882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latin typeface="Arial Black" panose="020B0A04020102020204" pitchFamily="34" charset="0"/>
              </a:rPr>
              <a:t>Комплекс, посвященный </a:t>
            </a:r>
            <a:r>
              <a:rPr lang="ru-RU" sz="2000" b="1" i="1" dirty="0">
                <a:latin typeface="Arial Black" panose="020B0A04020102020204" pitchFamily="34" charset="0"/>
              </a:rPr>
              <a:t>жителям Армавира и окрестных территорий, замученным в период нацистской </a:t>
            </a:r>
            <a:r>
              <a:rPr lang="ru-RU" sz="2000" b="1" i="1" dirty="0" smtClean="0">
                <a:latin typeface="Arial Black" panose="020B0A04020102020204" pitchFamily="34" charset="0"/>
              </a:rPr>
              <a:t>оккупации</a:t>
            </a:r>
            <a:endParaRPr kumimoji="0" lang="ru-RU" altLang="ru-RU" sz="7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anose="020B0A040201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0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Arial Black" panose="020B0A04020102020204" pitchFamily="34" charset="0"/>
              </a:rPr>
              <a:t>Солдатская мать Степанова </a:t>
            </a:r>
            <a:r>
              <a:rPr lang="ru-RU" b="1" i="1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Епистиния</a:t>
            </a:r>
            <a:endParaRPr lang="ru-RU" b="1" i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667500" cy="4743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757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68.media.tumblr.com/tumblr_m47v2gu8fQ1rrvjloo1_5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68952" cy="129614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«</a:t>
            </a:r>
            <a:r>
              <a:rPr lang="ru-RU" sz="2800" b="1" i="1" dirty="0">
                <a:solidFill>
                  <a:srgbClr val="C00000"/>
                </a:solidFill>
              </a:rPr>
              <a:t>Доблестно жившие, Смерть </a:t>
            </a:r>
            <a:r>
              <a:rPr lang="ru-RU" sz="2800" b="1" i="1" dirty="0" smtClean="0">
                <a:solidFill>
                  <a:srgbClr val="C00000"/>
                </a:solidFill>
              </a:rPr>
              <a:t>сокрушившие, </a:t>
            </a:r>
            <a:r>
              <a:rPr lang="ru-RU" sz="2800" b="1" i="1" dirty="0">
                <a:solidFill>
                  <a:srgbClr val="C00000"/>
                </a:solidFill>
              </a:rPr>
              <a:t>Память о вас, Никогда не умрет!»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6696744" cy="4802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83968" y="5085184"/>
            <a:ext cx="4421386" cy="136815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atin typeface="Arial Black" panose="020B0A04020102020204" pitchFamily="34" charset="0"/>
              </a:rPr>
              <a:t>Монумент «Мать</a:t>
            </a:r>
            <a:r>
              <a:rPr lang="ru-RU" sz="3200" b="1" i="1" dirty="0" smtClean="0">
                <a:latin typeface="Arial Black" panose="020B0A04020102020204" pitchFamily="34" charset="0"/>
              </a:rPr>
              <a:t>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latin typeface="Arial Black" panose="020B0A04020102020204" pitchFamily="34" charset="0"/>
              </a:rPr>
              <a:t>г. </a:t>
            </a:r>
            <a:r>
              <a:rPr lang="ru-RU" sz="3200" b="1" i="1" dirty="0" err="1">
                <a:latin typeface="Arial Black" panose="020B0A04020102020204" pitchFamily="34" charset="0"/>
              </a:rPr>
              <a:t>Тимошевск</a:t>
            </a:r>
            <a:endParaRPr kumimoji="0" lang="ru-RU" altLang="ru-RU" sz="1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anose="020B0A040201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24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8233" y="1636933"/>
            <a:ext cx="84969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Помни войну! 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smtClean="0">
                <a:latin typeface="Arial Black" panose="020B0A04020102020204" pitchFamily="34" charset="0"/>
              </a:rPr>
              <a:t>Пусть </a:t>
            </a:r>
            <a:r>
              <a:rPr lang="ru-RU" sz="3600" dirty="0">
                <a:latin typeface="Arial Black" panose="020B0A04020102020204" pitchFamily="34" charset="0"/>
              </a:rPr>
              <a:t>далека она и туманна</a:t>
            </a:r>
            <a:r>
              <a:rPr lang="ru-RU" sz="3600" dirty="0" smtClean="0">
                <a:latin typeface="Arial Black" panose="020B0A04020102020204" pitchFamily="34" charset="0"/>
              </a:rPr>
              <a:t>.</a:t>
            </a:r>
            <a:endParaRPr lang="ru-RU" sz="3600" dirty="0">
              <a:latin typeface="Arial Black" panose="020B0A04020102020204" pitchFamily="34" charset="0"/>
            </a:endParaRPr>
          </a:p>
          <a:p>
            <a:r>
              <a:rPr lang="ru-RU" sz="3600" dirty="0">
                <a:latin typeface="Arial Black" panose="020B0A04020102020204" pitchFamily="34" charset="0"/>
              </a:rPr>
              <a:t>Годы идут. Командиры уходят в запас</a:t>
            </a:r>
            <a:r>
              <a:rPr lang="ru-RU" sz="3600" dirty="0" smtClean="0">
                <a:latin typeface="Arial Black" panose="020B0A04020102020204" pitchFamily="34" charset="0"/>
              </a:rPr>
              <a:t>.</a:t>
            </a:r>
            <a:endParaRPr lang="ru-RU" sz="3600" dirty="0">
              <a:latin typeface="Arial Black" panose="020B0A04020102020204" pitchFamily="34" charset="0"/>
            </a:endParaRPr>
          </a:p>
          <a:p>
            <a:r>
              <a:rPr lang="ru-RU" sz="3600" dirty="0">
                <a:latin typeface="Arial Black" panose="020B0A04020102020204" pitchFamily="34" charset="0"/>
              </a:rPr>
              <a:t>Помни войну! 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r>
              <a:rPr lang="ru-RU" sz="3600" dirty="0" smtClean="0">
                <a:latin typeface="Arial Black" panose="020B0A04020102020204" pitchFamily="34" charset="0"/>
              </a:rPr>
              <a:t>Это</a:t>
            </a:r>
            <a:r>
              <a:rPr lang="ru-RU" sz="3600" dirty="0">
                <a:latin typeface="Arial Black" panose="020B0A04020102020204" pitchFamily="34" charset="0"/>
              </a:rPr>
              <a:t>, право же, вовсе не странно -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Помнить </a:t>
            </a:r>
            <a:r>
              <a:rPr lang="ru-RU" sz="3600" dirty="0">
                <a:latin typeface="Arial Black" panose="020B0A04020102020204" pitchFamily="34" charset="0"/>
              </a:rPr>
              <a:t>все то, что когда-то касалось всех нас.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048672" cy="1368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293096"/>
            <a:ext cx="952500" cy="9525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953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Arial Black" panose="020B0A04020102020204" pitchFamily="34" charset="0"/>
              </a:rPr>
              <a:t>История Великой отечественной войны в памятниках Кубани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752528"/>
          </a:xfrm>
        </p:spPr>
        <p:txBody>
          <a:bodyPr>
            <a:normAutofit fontScale="92500"/>
          </a:bodyPr>
          <a:lstStyle/>
          <a:p>
            <a:pPr marL="11430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Актуальность: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Тема 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классного часа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актуальна, так как изучение гранитной летописи о Народе-Победителе дополнит знания обучающихся о Великой Отечественной войне  и станет  важным пособием  в воспитании подлинного патриотизма подрастающего поколения. </a:t>
            </a:r>
          </a:p>
          <a:p>
            <a:pPr marL="11430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Цель: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обеспечить обучающихся 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информацией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об их военно-культурном наследии. </a:t>
            </a:r>
          </a:p>
          <a:p>
            <a:pPr marL="114300" indent="0" algn="just">
              <a:buNone/>
            </a:pP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Объект 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изучения: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выдающиеся факты о подвиге народа на территории края и объекты их увековечивания.</a:t>
            </a:r>
          </a:p>
          <a:p>
            <a:pPr marL="11430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Предмет изучения: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памятники Кубани по истории ВОВ.</a:t>
            </a:r>
          </a:p>
          <a:p>
            <a:pPr marL="114300" indent="0" algn="just">
              <a:buNone/>
            </a:pP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71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564904"/>
            <a:ext cx="8229600" cy="4139291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…Печалью  и  гордостью  вечер  налит. </a:t>
            </a:r>
          </a:p>
          <a:p>
            <a:pPr marL="114300" indent="0" algn="just">
              <a:buNone/>
            </a:pP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Могила  и  Вечный  огонь  по  соседству. </a:t>
            </a:r>
          </a:p>
          <a:p>
            <a:pPr marL="114300" indent="0" algn="just">
              <a:buNone/>
            </a:pP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Как  будто взметнувшийся  ввысь  монолит – </a:t>
            </a:r>
          </a:p>
          <a:p>
            <a:pPr marL="11430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Скорбящая 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мать  и  пронзённое  сердце. </a:t>
            </a:r>
          </a:p>
          <a:p>
            <a:pPr marL="11430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Здесь 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всё  говорит,  что  такое  война. </a:t>
            </a:r>
          </a:p>
          <a:p>
            <a:pPr marL="114300" indent="0" algn="just">
              <a:buNone/>
            </a:pP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Здесь  всё  вопрошает:  </a:t>
            </a:r>
            <a:endParaRPr lang="ru-RU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114300" indent="0" algn="just">
              <a:buNone/>
            </a:pP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А  вы  так  смогли  бы?» </a:t>
            </a:r>
          </a:p>
          <a:p>
            <a:pPr marL="114300" indent="0" algn="just">
              <a:buNone/>
            </a:pP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Взрывается,  криком  кричит  тишина, </a:t>
            </a:r>
          </a:p>
          <a:p>
            <a:pPr marL="11430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И  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кажется – плачет  гранитная  глыба.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08" y="116632"/>
            <a:ext cx="8854008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976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59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2444603" cy="28022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126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>
                <a:solidFill>
                  <a:srgbClr val="C00000"/>
                </a:solidFill>
                <a:latin typeface="Arial Black" panose="020B0A04020102020204" pitchFamily="34" charset="0"/>
              </a:rPr>
              <a:t>«Кущевская атака»</a:t>
            </a:r>
          </a:p>
        </p:txBody>
      </p:sp>
      <p:pic>
        <p:nvPicPr>
          <p:cNvPr id="6146" name="Picture 2" descr="https://topwar.ru/uploads/posts/2014-11/1416793246_0_69d73_d5f0bc17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7056784" cy="4392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300192" y="1340768"/>
            <a:ext cx="2483768" cy="48013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С 30 июля по 3 августа 1942 года бойцы 17-го кубанского казачьего кавалерийского корпуса вели бои, сдерживая превосходящие силы противника на Ейском оборонительном рубеже - станицы Шкуринская, Канеловская, Старощербиновская, Кущевская. </a:t>
            </a:r>
          </a:p>
        </p:txBody>
      </p:sp>
    </p:spTree>
    <p:extLst>
      <p:ext uri="{BB962C8B-B14F-4D97-AF65-F5344CB8AC3E}">
        <p14:creationId xmlns:p14="http://schemas.microsoft.com/office/powerpoint/2010/main" val="211593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>
                <a:solidFill>
                  <a:srgbClr val="C00000"/>
                </a:solidFill>
                <a:latin typeface="Arial Black" panose="020B0A04020102020204" pitchFamily="34" charset="0"/>
              </a:rPr>
              <a:t>«Кущевская атака»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82312"/>
            <a:ext cx="6848897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94398"/>
            <a:ext cx="3485282" cy="864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277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Рисунок 4" descr="https://uskrd.ru/assets/cache/images/assets/galleries/1115/rubej_00003-1280x-a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11" y="2780928"/>
            <a:ext cx="5290063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7056784" cy="103942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Город-герой Новороссийск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8640"/>
            <a:ext cx="1476061" cy="17707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51520" y="3284984"/>
            <a:ext cx="33478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1A1A1A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4630" y="1700808"/>
            <a:ext cx="4104456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Ансамбль </a:t>
            </a:r>
          </a:p>
          <a:p>
            <a:pPr algn="ctr"/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«Линия обороны</a:t>
            </a:r>
            <a:endParaRPr lang="ru-RU" sz="2400" b="1" i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78999"/>
            <a:ext cx="3485282" cy="864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064" y="2125085"/>
            <a:ext cx="3794786" cy="21345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599274" y="4418031"/>
            <a:ext cx="33435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333333"/>
                </a:solidFill>
                <a:latin typeface="YS Text"/>
              </a:rPr>
              <a:t>Оперативный десант, высаженный 10-16 сентября 1943 года силами Черноморского флота в Новороссийский порт в ходе Новороссийско-Таманской наступательной операции Великой Отечественной войны.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7344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Рисунок 5" descr="https://ngnovoros.ru/uploads/ngnovoros/blog/illustration/image/13070/img-20180510110550-8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38795"/>
            <a:ext cx="7385844" cy="46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7056784" cy="103942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Город-герой Новороссийск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363272" cy="442535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8640"/>
            <a:ext cx="1476061" cy="17707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4630" y="1700808"/>
            <a:ext cx="4104456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Ансамбль </a:t>
            </a:r>
          </a:p>
          <a:p>
            <a:pPr algn="ctr"/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«Малая земля»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53" y="5805264"/>
            <a:ext cx="3485282" cy="864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522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Рисунок 6" descr="https://avatars.mds.yandex.net/get-pdb/25978/ae49b45d-d166-44b5-a76b-b45033f2972b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074002"/>
            <a:ext cx="3816424" cy="572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7056784" cy="103942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Город-герой Новороссийск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8640"/>
            <a:ext cx="1476061" cy="17707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4630" y="1700808"/>
            <a:ext cx="4104456" cy="194421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Мемориальный комплекс «Долина смерти»</a:t>
            </a:r>
            <a:endParaRPr kumimoji="0" lang="ru-RU" alt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anose="020B0A04020102020204" pitchFamily="34" charset="0"/>
              <a:cs typeface="Arial" pitchFamily="34" charset="0"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54" y="3717032"/>
            <a:ext cx="3485282" cy="864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087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197</TotalTime>
  <Words>345</Words>
  <Application>Microsoft Office PowerPoint</Application>
  <PresentationFormat>Экран (4:3)</PresentationFormat>
  <Paragraphs>49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Arial Black</vt:lpstr>
      <vt:lpstr>Book Antiqua</vt:lpstr>
      <vt:lpstr>Calibri</vt:lpstr>
      <vt:lpstr>Century Gothic</vt:lpstr>
      <vt:lpstr>Constantia</vt:lpstr>
      <vt:lpstr>Times New Roman</vt:lpstr>
      <vt:lpstr>YS Text</vt:lpstr>
      <vt:lpstr>Аптека</vt:lpstr>
      <vt:lpstr>История Великой отечественной войны в памятниках Кубани</vt:lpstr>
      <vt:lpstr>История Великой отечественной войны в памятниках Кубани</vt:lpstr>
      <vt:lpstr>Презентация PowerPoint</vt:lpstr>
      <vt:lpstr>Презентация PowerPoint</vt:lpstr>
      <vt:lpstr>«Кущевская атака»</vt:lpstr>
      <vt:lpstr>«Кущевская атака»</vt:lpstr>
      <vt:lpstr>Город-герой Новороссийск</vt:lpstr>
      <vt:lpstr>Город-герой Новороссийск</vt:lpstr>
      <vt:lpstr>Город-герой Новороссийск</vt:lpstr>
      <vt:lpstr>Город-герой Новороссийск</vt:lpstr>
      <vt:lpstr>Город-герой Новороссийск</vt:lpstr>
      <vt:lpstr>АРМАВИР</vt:lpstr>
      <vt:lpstr>Солдатская мать Степанова Епистиния</vt:lpstr>
      <vt:lpstr>«Доблестно жившие, Смерть сокрушившие, Память о вас, Никогда не умрет!»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Dana</dc:creator>
  <cp:lastModifiedBy>SMART</cp:lastModifiedBy>
  <cp:revision>65</cp:revision>
  <dcterms:created xsi:type="dcterms:W3CDTF">2019-03-19T16:34:55Z</dcterms:created>
  <dcterms:modified xsi:type="dcterms:W3CDTF">2025-11-13T11:11:30Z</dcterms:modified>
</cp:coreProperties>
</file>