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1" r:id="rId4"/>
    <p:sldId id="262" r:id="rId5"/>
    <p:sldId id="263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998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287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656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7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14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318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88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29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32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9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39259-5A93-4AF4-8404-EBEA6805BFE2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8D49F-E59F-4418-885B-249F93A02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32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4" y="637032"/>
            <a:ext cx="9948672" cy="558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15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4" y="637032"/>
            <a:ext cx="9948672" cy="558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54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20" y="212520"/>
            <a:ext cx="6244025" cy="46830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145" y="2554029"/>
            <a:ext cx="5522523" cy="414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042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373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436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Широкоэкранный</PresentationFormat>
  <Paragraphs>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Любава</dc:creator>
  <cp:lastModifiedBy>acer</cp:lastModifiedBy>
  <cp:revision>7</cp:revision>
  <dcterms:created xsi:type="dcterms:W3CDTF">2018-11-25T10:36:30Z</dcterms:created>
  <dcterms:modified xsi:type="dcterms:W3CDTF">2022-11-01T06:07:11Z</dcterms:modified>
</cp:coreProperties>
</file>