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2"/>
  </p:notesMasterIdLst>
  <p:sldIdLst>
    <p:sldId id="274" r:id="rId2"/>
    <p:sldId id="258" r:id="rId3"/>
    <p:sldId id="273" r:id="rId4"/>
    <p:sldId id="267" r:id="rId5"/>
    <p:sldId id="268" r:id="rId6"/>
    <p:sldId id="269" r:id="rId7"/>
    <p:sldId id="272" r:id="rId8"/>
    <p:sldId id="277" r:id="rId9"/>
    <p:sldId id="278" r:id="rId10"/>
    <p:sldId id="27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85C1-4C7E-402C-A42B-58B22162C0F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574770-E665-410E-A040-D02B0FF248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047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-essay.ru/sochinenie-po-kartine-rylova-v-golubom-prostore.html" TargetMode="External"/><Relationship Id="rId2" Type="http://schemas.openxmlformats.org/officeDocument/2006/relationships/hyperlink" Target="http://muzofon.com/search/&#1079;&#1074;&#1091;&#1082;%20&#1084;&#1086;&#1088;&#1103;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gniart.ru/rus/item-11102~Fine-art-prints~Rylov-Arkady~In-Blue-Space-Fine-art-print-B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source=wiz&amp;fp=0&amp;text=%D0%90.%D0%90.%20%D0%A0%D1%8B%D0%BB%D0%BE%D0%B2&amp;noreask=1&amp;pos=3&amp;lr=75&amp;rpt=simage&amp;uinfo=ww-1519-wh-718-fw-1294-fh-512-pd-1&amp;img_url=http://www.artcontext.info/images/stories/user/Rilov/rilov-012.jpg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source=wiz&amp;fp=0&amp;text=%D0%90.%D0%90.%20%D0%A0%D1%8B%D0%BB%D0%BE%D0%B2&amp;noreask=1&amp;pos=3&amp;lr=75&amp;rpt=simage&amp;uinfo=ww-1519-wh-718-fw-1294-fh-512-pd-1&amp;img_url=http://www.artcontext.info/images/stories/user/Rilov/rilov-040.jpg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805" y="0"/>
            <a:ext cx="58543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91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Источники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ru-RU" smtClean="0">
                <a:hlinkClick r:id="rId2"/>
              </a:rPr>
              <a:t>http://muzofon.com/search/</a:t>
            </a:r>
            <a:r>
              <a:rPr lang="ru-RU" altLang="ru-RU" smtClean="0">
                <a:hlinkClick r:id="rId2"/>
              </a:rPr>
              <a:t>звук%20моря</a:t>
            </a:r>
            <a:endParaRPr lang="ru-RU" altLang="ru-RU" smtClean="0"/>
          </a:p>
          <a:p>
            <a:r>
              <a:rPr lang="en-US" altLang="ru-RU" smtClean="0">
                <a:hlinkClick r:id="rId3"/>
              </a:rPr>
              <a:t>http://school-essay.ru/sochinenie-po-kartine-rylova-v-golubom-prostore.html</a:t>
            </a:r>
            <a:endParaRPr lang="ru-RU" altLang="ru-RU" smtClean="0"/>
          </a:p>
          <a:p>
            <a:r>
              <a:rPr lang="en-US" altLang="ru-RU" smtClean="0">
                <a:hlinkClick r:id="rId4"/>
              </a:rPr>
              <a:t>http://www.agniart.ru/rus/item-11102~Fine-art-prints~Rylov-Arkady~In-Blue-Space-Fine-art-print-B2</a:t>
            </a:r>
            <a:endParaRPr lang="ru-RU" altLang="ru-RU" smtClean="0"/>
          </a:p>
          <a:p>
            <a:endParaRPr lang="ru-RU" altLang="ru-RU" smtClean="0"/>
          </a:p>
          <a:p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57013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В голубом просторе. 19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6" y="0"/>
            <a:ext cx="9058147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40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086" y="6381328"/>
            <a:ext cx="8229600" cy="78088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dirty="0" smtClean="0">
                <a:solidFill>
                  <a:srgbClr val="7030A0"/>
                </a:solidFill>
              </a:rPr>
              <a:t>«В голубом просторе»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Picture 2" descr="В голубом просторе. 19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20" y="0"/>
            <a:ext cx="8593932" cy="625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20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836"/>
            <a:ext cx="4557192" cy="6120680"/>
          </a:xfrm>
        </p:spPr>
        <p:txBody>
          <a:bodyPr>
            <a:normAutofit/>
          </a:bodyPr>
          <a:lstStyle/>
          <a:p>
            <a:r>
              <a:rPr lang="ru-RU" sz="8000" b="1" dirty="0">
                <a:solidFill>
                  <a:schemeClr val="tx1"/>
                </a:solidFill>
              </a:rPr>
              <a:t>РЫЛОВ </a:t>
            </a:r>
            <a:r>
              <a:rPr lang="ru-RU" sz="6000" b="1" dirty="0">
                <a:solidFill>
                  <a:schemeClr val="tx1"/>
                </a:solidFill>
              </a:rPr>
              <a:t>Аркадий </a:t>
            </a:r>
            <a:r>
              <a:rPr lang="ru-RU" sz="4400" b="1" dirty="0">
                <a:solidFill>
                  <a:schemeClr val="tx1"/>
                </a:solidFill>
              </a:rPr>
              <a:t>Александрович </a:t>
            </a:r>
            <a:r>
              <a:rPr lang="ru-RU" sz="6000" b="1" dirty="0" smtClean="0">
                <a:solidFill>
                  <a:schemeClr val="tx1"/>
                </a:solidFill>
              </a:rPr>
              <a:t/>
            </a:r>
            <a:br>
              <a:rPr lang="ru-RU" sz="6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(</a:t>
            </a:r>
            <a:r>
              <a:rPr lang="ru-RU" sz="4000" b="1" dirty="0">
                <a:solidFill>
                  <a:schemeClr val="tx1"/>
                </a:solidFill>
              </a:rPr>
              <a:t>1870-1939)</a:t>
            </a:r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Рылов А.А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764704"/>
            <a:ext cx="4176464" cy="53229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00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429" y="-117681"/>
            <a:ext cx="8229600" cy="1600200"/>
          </a:xfrm>
        </p:spPr>
        <p:txBody>
          <a:bodyPr/>
          <a:lstStyle/>
          <a:p>
            <a:r>
              <a:rPr lang="ru-RU" dirty="0" smtClean="0"/>
              <a:t>Картинная галерея</a:t>
            </a:r>
            <a:br>
              <a:rPr lang="ru-RU" dirty="0" smtClean="0"/>
            </a:br>
            <a:r>
              <a:rPr lang="ru-RU" sz="3200" dirty="0" smtClean="0"/>
              <a:t>Зеленое кружево</a:t>
            </a:r>
            <a:endParaRPr lang="ru-RU" sz="3200" dirty="0"/>
          </a:p>
        </p:txBody>
      </p:sp>
      <p:pic>
        <p:nvPicPr>
          <p:cNvPr id="3" name="Picture 2" descr="http://www.artcontext.info/images/stories/user/Rilov/rilov-01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970" y="1396065"/>
            <a:ext cx="8784517" cy="54305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7726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sz="3200" dirty="0" smtClean="0"/>
              <a:t>Зелёный шум</a:t>
            </a:r>
            <a:endParaRPr lang="ru-RU" sz="3200" dirty="0"/>
          </a:p>
        </p:txBody>
      </p:sp>
      <p:pic>
        <p:nvPicPr>
          <p:cNvPr id="3" name="Picture 2" descr="Зеленый шум. 1904. Аркадий Рыл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783" y="1139981"/>
            <a:ext cx="8640433" cy="5400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879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69904"/>
            <a:ext cx="8229600" cy="980728"/>
          </a:xfrm>
        </p:spPr>
        <p:txBody>
          <a:bodyPr/>
          <a:lstStyle/>
          <a:p>
            <a:r>
              <a:rPr lang="ru-RU" sz="3200" dirty="0" smtClean="0"/>
              <a:t>Осень на реке </a:t>
            </a:r>
            <a:r>
              <a:rPr lang="ru-RU" sz="3200" dirty="0" err="1" smtClean="0"/>
              <a:t>Тосне</a:t>
            </a:r>
            <a:endParaRPr lang="ru-RU" sz="3200" dirty="0"/>
          </a:p>
        </p:txBody>
      </p:sp>
      <p:pic>
        <p:nvPicPr>
          <p:cNvPr id="3" name="Picture 2" descr="http://www.artcontext.info/images/stories/user/Rilov/rilov-04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692696"/>
            <a:ext cx="8013576" cy="61303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148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086" y="6381328"/>
            <a:ext cx="8229600" cy="78088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dirty="0" smtClean="0">
                <a:solidFill>
                  <a:srgbClr val="7030A0"/>
                </a:solidFill>
              </a:rPr>
              <a:t>«В голубом просторе»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Picture 2" descr="В голубом просторе. 19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20" y="0"/>
            <a:ext cx="8593932" cy="625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707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568952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    Пейзажист </a:t>
            </a:r>
            <a:r>
              <a:rPr lang="ru-RU" sz="2000" dirty="0"/>
              <a:t>______ воспевал в своих ______ красоту земли. На картине «В голубом просторе» он _________ радостное ________  _______ в родные края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 smtClean="0"/>
              <a:t>                  ________ </a:t>
            </a:r>
            <a:r>
              <a:rPr lang="ru-RU" sz="2000" dirty="0"/>
              <a:t>часть картины занимает _______   ______. На ________ оно лазурное, а к горизонту ________. Небосвод запечатлён ________ от ________ тепла и прилёта ______. На небе много _____  _____, как вата облаков. Под облаками летят _______красавцы! Это белоснежные _____. Птицы машут _________    _________ крыльями.   ________ лучи нежно освещают их, оставляя ________ цвет на брюшке. Некоторые птицы _____ и _______парят. Нижнюю часть пейзажа занимает _______   _____. На нём видны _____   _____. Я слышу, как _____ ______ о берег. Справа на втором ______ автор показал ______ утёсы с ________ вершинами. Слева вдалеке плывёт _______корабль. Всё движется в этом _______. Творец использовал светлые радостные краски: _______,  ______, ________. )</a:t>
            </a:r>
          </a:p>
          <a:p>
            <a:endParaRPr lang="ru-RU" sz="2000" dirty="0" smtClean="0"/>
          </a:p>
          <a:p>
            <a:r>
              <a:rPr lang="ru-RU" sz="2000" dirty="0"/>
              <a:t> </a:t>
            </a:r>
            <a:r>
              <a:rPr lang="ru-RU" sz="2000" dirty="0" smtClean="0"/>
              <a:t>                Мне </a:t>
            </a:r>
            <a:r>
              <a:rPr lang="ru-RU" sz="2000" dirty="0"/>
              <a:t>понравилось произведение тем, что вызывает ______ от _______. Меня ________ то, как творец передал красоту </a:t>
            </a:r>
            <a:r>
              <a:rPr lang="ru-RU" sz="2000"/>
              <a:t>_______   </a:t>
            </a:r>
            <a:r>
              <a:rPr lang="ru-RU" sz="2000" smtClean="0"/>
              <a:t>___ .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356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431</TotalTime>
  <Words>201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Courier New</vt:lpstr>
      <vt:lpstr>Palatino Linotype</vt:lpstr>
      <vt:lpstr>Исполнительная</vt:lpstr>
      <vt:lpstr>Презентация PowerPoint</vt:lpstr>
      <vt:lpstr>Презентация PowerPoint</vt:lpstr>
      <vt:lpstr>«В голубом просторе» </vt:lpstr>
      <vt:lpstr>РЫЛОВ Аркадий Александрович  (1870-1939) </vt:lpstr>
      <vt:lpstr>Картинная галерея Зеленое кружево</vt:lpstr>
      <vt:lpstr>Зелёный шум</vt:lpstr>
      <vt:lpstr>Осень на реке Тосне</vt:lpstr>
      <vt:lpstr>«В голубом просторе» 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Эльвира</dc:creator>
  <cp:lastModifiedBy>Женис Идрисбаев</cp:lastModifiedBy>
  <cp:revision>34</cp:revision>
  <dcterms:created xsi:type="dcterms:W3CDTF">2016-11-16T05:21:39Z</dcterms:created>
  <dcterms:modified xsi:type="dcterms:W3CDTF">2020-08-26T13:27:45Z</dcterms:modified>
</cp:coreProperties>
</file>