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8" r:id="rId3"/>
    <p:sldId id="257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70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A18BEA-8A1C-439D-A770-60AB88CF759E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35E5A-0D1F-4D17-8999-A00172CF4A5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«Я </a:t>
            </a:r>
            <a:r>
              <a:rPr lang="ru-RU" dirty="0"/>
              <a:t>расту достойным человеком» </a:t>
            </a:r>
          </a:p>
        </p:txBody>
      </p:sp>
      <p:pic>
        <p:nvPicPr>
          <p:cNvPr id="5" name="Picture 2" descr="F:\друг\IMG-20191204-WA00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2202623" cy="4021907"/>
          </a:xfrm>
          <a:prstGeom prst="rect">
            <a:avLst/>
          </a:prstGeom>
          <a:noFill/>
        </p:spPr>
      </p:pic>
      <p:pic>
        <p:nvPicPr>
          <p:cNvPr id="6" name="Picture 3" descr="F:\друг\IMG-20191204-WA00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556792"/>
            <a:ext cx="2076878" cy="2769171"/>
          </a:xfrm>
          <a:prstGeom prst="rect">
            <a:avLst/>
          </a:prstGeom>
          <a:noFill/>
        </p:spPr>
      </p:pic>
      <p:pic>
        <p:nvPicPr>
          <p:cNvPr id="7" name="Picture 4" descr="F:\друг\IMG-20191204-WA0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4005064"/>
            <a:ext cx="2448272" cy="2570852"/>
          </a:xfrm>
          <a:prstGeom prst="rect">
            <a:avLst/>
          </a:prstGeom>
          <a:noFill/>
        </p:spPr>
      </p:pic>
      <p:pic>
        <p:nvPicPr>
          <p:cNvPr id="8" name="Picture 5" descr="F:\друг\IMG-20191208-WA00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700808"/>
            <a:ext cx="2733768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Дерево дружбы</a:t>
            </a:r>
            <a:endParaRPr lang="ru-RU" dirty="0"/>
          </a:p>
        </p:txBody>
      </p:sp>
      <p:pic>
        <p:nvPicPr>
          <p:cNvPr id="10242" name="Picture 2" descr="F:\друг\IMG-20191212-WA00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2292902" cy="3057203"/>
          </a:xfrm>
          <a:prstGeom prst="rect">
            <a:avLst/>
          </a:prstGeom>
          <a:noFill/>
        </p:spPr>
      </p:pic>
      <p:pic>
        <p:nvPicPr>
          <p:cNvPr id="10243" name="Picture 3" descr="F:\друг\IMG-20191212-WA00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628800"/>
            <a:ext cx="2508926" cy="3345235"/>
          </a:xfrm>
          <a:prstGeom prst="rect">
            <a:avLst/>
          </a:prstGeom>
          <a:noFill/>
        </p:spPr>
      </p:pic>
      <p:pic>
        <p:nvPicPr>
          <p:cNvPr id="10244" name="Picture 4" descr="F:\друг\IMG-20191212-WA0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501008"/>
            <a:ext cx="221424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76672"/>
            <a:ext cx="3888432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гости к малышам.</a:t>
            </a:r>
            <a:br>
              <a:rPr lang="ru-RU" dirty="0" smtClean="0"/>
            </a:br>
            <a:r>
              <a:rPr lang="ru-RU" dirty="0" smtClean="0"/>
              <a:t>«Маленькие</a:t>
            </a:r>
            <a:br>
              <a:rPr lang="ru-RU" dirty="0" smtClean="0"/>
            </a:br>
            <a:r>
              <a:rPr lang="ru-RU" dirty="0" smtClean="0"/>
              <a:t>волонтеры»</a:t>
            </a:r>
            <a:endParaRPr lang="ru-RU" dirty="0"/>
          </a:p>
        </p:txBody>
      </p:sp>
      <p:pic>
        <p:nvPicPr>
          <p:cNvPr id="1030" name="Picture 6" descr="C:\Users\Win7\Desktop\проекты19-20\20191215_1729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429000"/>
            <a:ext cx="2016224" cy="3033326"/>
          </a:xfrm>
          <a:prstGeom prst="rect">
            <a:avLst/>
          </a:prstGeom>
          <a:noFill/>
        </p:spPr>
      </p:pic>
      <p:pic>
        <p:nvPicPr>
          <p:cNvPr id="1031" name="Picture 7" descr="C:\Users\Win7\Desktop\проекты19-20\Screenshot_20191219-100756_Video Play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60648"/>
            <a:ext cx="2354865" cy="2924944"/>
          </a:xfrm>
          <a:prstGeom prst="rect">
            <a:avLst/>
          </a:prstGeom>
          <a:noFill/>
        </p:spPr>
      </p:pic>
      <p:pic>
        <p:nvPicPr>
          <p:cNvPr id="1032" name="Picture 8" descr="C:\Users\Win7\Desktop\проекты19-20\Screenshot_20191219-100817_Video Play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429000"/>
            <a:ext cx="1971481" cy="3008334"/>
          </a:xfrm>
          <a:prstGeom prst="rect">
            <a:avLst/>
          </a:prstGeom>
          <a:noFill/>
        </p:spPr>
      </p:pic>
      <p:pic>
        <p:nvPicPr>
          <p:cNvPr id="1033" name="Picture 9" descr="C:\Users\Win7\Desktop\проекты19-20\Screenshot_20191219-100923_Video Play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188640"/>
            <a:ext cx="2088232" cy="305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Наши добрые дела</a:t>
            </a:r>
            <a:endParaRPr lang="ru-RU" dirty="0"/>
          </a:p>
        </p:txBody>
      </p:sp>
      <p:pic>
        <p:nvPicPr>
          <p:cNvPr id="11266" name="Picture 2" descr="F:\друг\IMG-20191213-WA00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89040"/>
            <a:ext cx="2022872" cy="2697163"/>
          </a:xfrm>
          <a:prstGeom prst="rect">
            <a:avLst/>
          </a:prstGeom>
          <a:noFill/>
        </p:spPr>
      </p:pic>
      <p:pic>
        <p:nvPicPr>
          <p:cNvPr id="11267" name="Picture 3" descr="F:\друг\IMG-20191213-WA00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28937"/>
          <a:stretch>
            <a:fillRect/>
          </a:stretch>
        </p:blipFill>
        <p:spPr bwMode="auto">
          <a:xfrm>
            <a:off x="3563888" y="4077072"/>
            <a:ext cx="2454920" cy="2326086"/>
          </a:xfrm>
          <a:prstGeom prst="rect">
            <a:avLst/>
          </a:prstGeom>
          <a:noFill/>
        </p:spPr>
      </p:pic>
      <p:pic>
        <p:nvPicPr>
          <p:cNvPr id="11268" name="Picture 4" descr="F:\друг\IMG-20191213-WA00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628800"/>
            <a:ext cx="2085696" cy="2780928"/>
          </a:xfrm>
          <a:prstGeom prst="rect">
            <a:avLst/>
          </a:prstGeom>
          <a:noFill/>
        </p:spPr>
      </p:pic>
      <p:pic>
        <p:nvPicPr>
          <p:cNvPr id="11269" name="Picture 5" descr="F:\друг\20191213_140145.jpg"/>
          <p:cNvPicPr>
            <a:picLocks noChangeAspect="1" noChangeArrowheads="1"/>
          </p:cNvPicPr>
          <p:nvPr/>
        </p:nvPicPr>
        <p:blipFill>
          <a:blip r:embed="rId5" cstate="print"/>
          <a:srcRect t="15467"/>
          <a:stretch>
            <a:fillRect/>
          </a:stretch>
        </p:blipFill>
        <p:spPr bwMode="auto">
          <a:xfrm>
            <a:off x="1403648" y="1340768"/>
            <a:ext cx="3539173" cy="2243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друг\IMG-20191204-WA00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2778956" cy="3705275"/>
          </a:xfrm>
          <a:prstGeom prst="rect">
            <a:avLst/>
          </a:prstGeom>
          <a:noFill/>
        </p:spPr>
      </p:pic>
      <p:pic>
        <p:nvPicPr>
          <p:cNvPr id="3075" name="Picture 3" descr="F:\друг\IMG-20191205-WA0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636912"/>
            <a:ext cx="2643305" cy="3805883"/>
          </a:xfrm>
          <a:prstGeom prst="rect">
            <a:avLst/>
          </a:prstGeom>
          <a:noFill/>
        </p:spPr>
      </p:pic>
      <p:pic>
        <p:nvPicPr>
          <p:cNvPr id="3076" name="Picture 4" descr="F:\друг\IMG-20191205-WA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2656"/>
            <a:ext cx="3323861" cy="2492896"/>
          </a:xfrm>
          <a:prstGeom prst="rect">
            <a:avLst/>
          </a:prstGeom>
          <a:noFill/>
        </p:spPr>
      </p:pic>
      <p:pic>
        <p:nvPicPr>
          <p:cNvPr id="3077" name="Picture 5" descr="F:\друг\IMG-20191208-WA00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140968"/>
            <a:ext cx="2304256" cy="3072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друг\IMG-20191204-WA00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2086186" cy="4525963"/>
          </a:xfrm>
          <a:prstGeom prst="rect">
            <a:avLst/>
          </a:prstGeom>
          <a:noFill/>
        </p:spPr>
      </p:pic>
      <p:pic>
        <p:nvPicPr>
          <p:cNvPr id="2052" name="Picture 4" descr="F:\друг\IMG-20191205-WA0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2656"/>
            <a:ext cx="2349261" cy="4176464"/>
          </a:xfrm>
          <a:prstGeom prst="rect">
            <a:avLst/>
          </a:prstGeom>
          <a:noFill/>
        </p:spPr>
      </p:pic>
      <p:pic>
        <p:nvPicPr>
          <p:cNvPr id="2053" name="Picture 5" descr="F:\друг\IMG-20191208-WA0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348880"/>
            <a:ext cx="2841780" cy="3789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друг\IMG-20191208-WA0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3244424" cy="3247456"/>
          </a:xfrm>
          <a:prstGeom prst="rect">
            <a:avLst/>
          </a:prstGeom>
          <a:noFill/>
        </p:spPr>
      </p:pic>
      <p:pic>
        <p:nvPicPr>
          <p:cNvPr id="5123" name="Picture 3" descr="F:\друг\IMG-20191208-WA00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6672"/>
            <a:ext cx="2545854" cy="4525963"/>
          </a:xfrm>
          <a:prstGeom prst="rect">
            <a:avLst/>
          </a:prstGeom>
          <a:noFill/>
        </p:spPr>
      </p:pic>
      <p:pic>
        <p:nvPicPr>
          <p:cNvPr id="5124" name="Picture 4" descr="F:\друг\IMG-20191208-WA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789040"/>
            <a:ext cx="3384376" cy="2539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друг\IMG-20191209-WA00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2448272" cy="3264363"/>
          </a:xfrm>
          <a:prstGeom prst="rect">
            <a:avLst/>
          </a:prstGeom>
          <a:noFill/>
        </p:spPr>
      </p:pic>
      <p:pic>
        <p:nvPicPr>
          <p:cNvPr id="7170" name="Picture 2" descr="F:\друг\IMG-20191208-WA01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284937" cy="3068960"/>
          </a:xfrm>
          <a:prstGeom prst="rect">
            <a:avLst/>
          </a:prstGeom>
          <a:noFill/>
        </p:spPr>
      </p:pic>
      <p:pic>
        <p:nvPicPr>
          <p:cNvPr id="5" name="Picture 3" descr="F:\друг\IMG-20191204-WA00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547664" y="2924944"/>
            <a:ext cx="2430270" cy="3240360"/>
          </a:xfrm>
          <a:prstGeom prst="rect">
            <a:avLst/>
          </a:prstGeom>
          <a:noFill/>
        </p:spPr>
      </p:pic>
      <p:pic>
        <p:nvPicPr>
          <p:cNvPr id="7172" name="Picture 4" descr="F:\друг\IMG-20191209-WA00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780928"/>
            <a:ext cx="2514466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друг\IMG-20191208-WA00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2670944" cy="3561259"/>
          </a:xfrm>
          <a:prstGeom prst="rect">
            <a:avLst/>
          </a:prstGeom>
          <a:noFill/>
        </p:spPr>
      </p:pic>
      <p:pic>
        <p:nvPicPr>
          <p:cNvPr id="6147" name="Picture 3" descr="F:\друг\IMG-20191208-WA006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76672"/>
            <a:ext cx="2199335" cy="4525963"/>
          </a:xfrm>
          <a:prstGeom prst="rect">
            <a:avLst/>
          </a:prstGeom>
          <a:noFill/>
        </p:spPr>
      </p:pic>
      <p:pic>
        <p:nvPicPr>
          <p:cNvPr id="6148" name="Picture 4" descr="F:\друг\IMG-20191208-WA00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2880320" cy="3840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друг\IMG-20191206-WA00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366525" cy="2524894"/>
          </a:xfrm>
          <a:prstGeom prst="rect">
            <a:avLst/>
          </a:prstGeom>
          <a:noFill/>
        </p:spPr>
      </p:pic>
      <p:pic>
        <p:nvPicPr>
          <p:cNvPr id="4100" name="Picture 4" descr="F:\друг\IMG-20191208-WA00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04664"/>
            <a:ext cx="2476370" cy="3301827"/>
          </a:xfrm>
          <a:prstGeom prst="rect">
            <a:avLst/>
          </a:prstGeom>
          <a:noFill/>
        </p:spPr>
      </p:pic>
      <p:pic>
        <p:nvPicPr>
          <p:cNvPr id="4101" name="Picture 5" descr="F:\друг\IMG-20191208-WA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348880"/>
            <a:ext cx="2374362" cy="4221088"/>
          </a:xfrm>
          <a:prstGeom prst="rect">
            <a:avLst/>
          </a:prstGeom>
          <a:noFill/>
        </p:spPr>
      </p:pic>
      <p:pic>
        <p:nvPicPr>
          <p:cNvPr id="4102" name="Picture 6" descr="F:\друг\IMG-20191212-WA0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212976"/>
            <a:ext cx="2355726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4320480" cy="936104"/>
          </a:xfrm>
        </p:spPr>
        <p:txBody>
          <a:bodyPr/>
          <a:lstStyle/>
          <a:p>
            <a:r>
              <a:rPr lang="ru-RU" dirty="0" smtClean="0"/>
              <a:t>Наши родители</a:t>
            </a:r>
            <a:endParaRPr lang="ru-RU" dirty="0"/>
          </a:p>
        </p:txBody>
      </p:sp>
      <p:pic>
        <p:nvPicPr>
          <p:cNvPr id="8194" name="Picture 2" descr="F:\друг\IMG-20191209-WA00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12976"/>
            <a:ext cx="2346908" cy="3129211"/>
          </a:xfrm>
          <a:prstGeom prst="rect">
            <a:avLst/>
          </a:prstGeom>
          <a:noFill/>
        </p:spPr>
      </p:pic>
      <p:pic>
        <p:nvPicPr>
          <p:cNvPr id="8195" name="Picture 3" descr="F:\друг\IMG-20191209-WA00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340768"/>
            <a:ext cx="2422364" cy="3229819"/>
          </a:xfrm>
          <a:prstGeom prst="rect">
            <a:avLst/>
          </a:prstGeom>
          <a:noFill/>
        </p:spPr>
      </p:pic>
      <p:pic>
        <p:nvPicPr>
          <p:cNvPr id="8196" name="Picture 4" descr="F:\друг\IMG-20191209-WA0050.jpg"/>
          <p:cNvPicPr>
            <a:picLocks noChangeAspect="1" noChangeArrowheads="1"/>
          </p:cNvPicPr>
          <p:nvPr/>
        </p:nvPicPr>
        <p:blipFill>
          <a:blip r:embed="rId4" cstate="print"/>
          <a:srcRect b="25837"/>
          <a:stretch>
            <a:fillRect/>
          </a:stretch>
        </p:blipFill>
        <p:spPr bwMode="auto">
          <a:xfrm>
            <a:off x="107504" y="260648"/>
            <a:ext cx="2571750" cy="2543042"/>
          </a:xfrm>
          <a:prstGeom prst="rect">
            <a:avLst/>
          </a:prstGeom>
          <a:noFill/>
        </p:spPr>
      </p:pic>
      <p:pic>
        <p:nvPicPr>
          <p:cNvPr id="8197" name="Picture 5" descr="F:\друг\IMG-20191213-WA0077.jpg"/>
          <p:cNvPicPr>
            <a:picLocks noChangeAspect="1" noChangeArrowheads="1"/>
          </p:cNvPicPr>
          <p:nvPr/>
        </p:nvPicPr>
        <p:blipFill>
          <a:blip r:embed="rId5" cstate="print"/>
          <a:srcRect t="12402"/>
          <a:stretch>
            <a:fillRect/>
          </a:stretch>
        </p:blipFill>
        <p:spPr bwMode="auto">
          <a:xfrm>
            <a:off x="6804248" y="1052736"/>
            <a:ext cx="1931805" cy="2256284"/>
          </a:xfrm>
          <a:prstGeom prst="rect">
            <a:avLst/>
          </a:prstGeom>
          <a:noFill/>
        </p:spPr>
      </p:pic>
      <p:pic>
        <p:nvPicPr>
          <p:cNvPr id="8198" name="Picture 6" descr="F:\друг\20191210_1211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645024"/>
            <a:ext cx="2139702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Кормушки для птиц</a:t>
            </a:r>
            <a:endParaRPr lang="ru-RU" dirty="0"/>
          </a:p>
        </p:txBody>
      </p:sp>
      <p:pic>
        <p:nvPicPr>
          <p:cNvPr id="9218" name="Picture 2" descr="F:\друг\IMG-20191210-WA00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2508926" cy="3345235"/>
          </a:xfrm>
          <a:prstGeom prst="rect">
            <a:avLst/>
          </a:prstGeom>
          <a:noFill/>
        </p:spPr>
      </p:pic>
      <p:pic>
        <p:nvPicPr>
          <p:cNvPr id="9219" name="Picture 3" descr="F:\друг\IMG-20191210-WA00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68760"/>
            <a:ext cx="2562932" cy="3417243"/>
          </a:xfrm>
          <a:prstGeom prst="rect">
            <a:avLst/>
          </a:prstGeom>
          <a:noFill/>
        </p:spPr>
      </p:pic>
      <p:pic>
        <p:nvPicPr>
          <p:cNvPr id="9221" name="Picture 5" descr="F:\друг\IMG-20191210-WA0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996952"/>
            <a:ext cx="2625756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21</Words>
  <Application>Microsoft Office PowerPoint</Application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«Я расту достойным человеком» </vt:lpstr>
      <vt:lpstr>Слайд 2</vt:lpstr>
      <vt:lpstr>Слайд 3</vt:lpstr>
      <vt:lpstr>Слайд 4</vt:lpstr>
      <vt:lpstr>Слайд 5</vt:lpstr>
      <vt:lpstr>Слайд 6</vt:lpstr>
      <vt:lpstr>Слайд 7</vt:lpstr>
      <vt:lpstr>Наши родители</vt:lpstr>
      <vt:lpstr>Кормушки для птиц</vt:lpstr>
      <vt:lpstr>Дерево дружбы</vt:lpstr>
      <vt:lpstr>В гости к малышам. «Маленькие волонтеры»</vt:lpstr>
      <vt:lpstr>Наши добрые дела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</dc:creator>
  <cp:lastModifiedBy>Win7</cp:lastModifiedBy>
  <cp:revision>7</cp:revision>
  <dcterms:created xsi:type="dcterms:W3CDTF">2019-12-18T11:34:37Z</dcterms:created>
  <dcterms:modified xsi:type="dcterms:W3CDTF">2019-12-25T12:22:35Z</dcterms:modified>
</cp:coreProperties>
</file>