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6" r:id="rId2"/>
    <p:sldId id="260" r:id="rId3"/>
    <p:sldId id="259" r:id="rId4"/>
    <p:sldId id="261" r:id="rId5"/>
    <p:sldId id="257" r:id="rId6"/>
    <p:sldId id="258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</p:sldIdLst>
  <p:sldSz cx="6858000" cy="9906000" type="A4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48" d="100"/>
          <a:sy n="48" d="100"/>
        </p:scale>
        <p:origin x="-2364" y="-348"/>
      </p:cViewPr>
      <p:guideLst>
        <p:guide orient="horz" pos="312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560049F-B6DB-4607-B647-6687DCD3C080}" type="datetimeFigureOut">
              <a:rPr lang="ru-RU" smtClean="0"/>
              <a:pPr/>
              <a:t>09.11.2021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2241550" y="685800"/>
            <a:ext cx="23749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A6871C-C7FF-44D5-8271-002ADDC58DA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65890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A6871C-C7FF-44D5-8271-002ADDC58DAC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14350" y="3077283"/>
            <a:ext cx="5829300" cy="212336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28700" y="5613400"/>
            <a:ext cx="4800600" cy="25315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4972050" y="396701"/>
            <a:ext cx="1543050" cy="845220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42900" y="396701"/>
            <a:ext cx="4514850" cy="845220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1735" y="6365524"/>
            <a:ext cx="5829300" cy="1967442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41735" y="4198586"/>
            <a:ext cx="5829300" cy="21669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42900" y="2311402"/>
            <a:ext cx="3028950" cy="653750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486150" y="2311402"/>
            <a:ext cx="3028950" cy="653750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2900" y="2217385"/>
            <a:ext cx="3030141" cy="92410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42900" y="3141486"/>
            <a:ext cx="3030141" cy="570741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3483769" y="2217385"/>
            <a:ext cx="3031332" cy="92410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3483769" y="3141486"/>
            <a:ext cx="3031332" cy="570741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394405"/>
            <a:ext cx="2256235" cy="167851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681288" y="394408"/>
            <a:ext cx="3833812" cy="845449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42900" y="2072924"/>
            <a:ext cx="2256235" cy="677598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44216" y="6934200"/>
            <a:ext cx="4114800" cy="81862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344216" y="885119"/>
            <a:ext cx="4114800" cy="594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344216" y="7752822"/>
            <a:ext cx="4114800" cy="116257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396699"/>
            <a:ext cx="6172200" cy="1651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2900" y="2311402"/>
            <a:ext cx="6172200" cy="65375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342900" y="9181397"/>
            <a:ext cx="160020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09.11.2021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343150" y="9181397"/>
            <a:ext cx="217170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4914900" y="9181397"/>
            <a:ext cx="160020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jpeg"/><Relationship Id="rId5" Type="http://schemas.openxmlformats.org/officeDocument/2006/relationships/image" Target="../media/image10.png"/><Relationship Id="rId4" Type="http://schemas.openxmlformats.org/officeDocument/2006/relationships/image" Target="../media/image3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image" Target="../media/image22.png"/><Relationship Id="rId4" Type="http://schemas.openxmlformats.org/officeDocument/2006/relationships/image" Target="../media/image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.jpeg"/><Relationship Id="rId4" Type="http://schemas.openxmlformats.org/officeDocument/2006/relationships/image" Target="../media/image1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gif"/><Relationship Id="rId5" Type="http://schemas.openxmlformats.org/officeDocument/2006/relationships/image" Target="../media/image31.jpeg"/><Relationship Id="rId4" Type="http://schemas.openxmlformats.org/officeDocument/2006/relationships/image" Target="../media/image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jpeg"/><Relationship Id="rId5" Type="http://schemas.openxmlformats.org/officeDocument/2006/relationships/image" Target="../media/image28.jpeg"/><Relationship Id="rId4" Type="http://schemas.openxmlformats.org/officeDocument/2006/relationships/image" Target="../media/image3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7" Type="http://schemas.openxmlformats.org/officeDocument/2006/relationships/image" Target="../media/image20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jpeg"/><Relationship Id="rId5" Type="http://schemas.openxmlformats.org/officeDocument/2006/relationships/image" Target="../media/image29.png"/><Relationship Id="rId4" Type="http://schemas.openxmlformats.org/officeDocument/2006/relationships/image" Target="../media/image2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gif"/><Relationship Id="rId7" Type="http://schemas.openxmlformats.org/officeDocument/2006/relationships/image" Target="../media/image32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3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png"/><Relationship Id="rId5" Type="http://schemas.openxmlformats.org/officeDocument/2006/relationships/image" Target="../media/image14.jpeg"/><Relationship Id="rId4" Type="http://schemas.openxmlformats.org/officeDocument/2006/relationships/image" Target="../media/image3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png"/><Relationship Id="rId5" Type="http://schemas.openxmlformats.org/officeDocument/2006/relationships/image" Target="../media/image6.jpeg"/><Relationship Id="rId4" Type="http://schemas.openxmlformats.org/officeDocument/2006/relationships/image" Target="../media/image3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0" y="-1"/>
          <a:ext cx="6858000" cy="990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29000"/>
                <a:gridCol w="3429000"/>
              </a:tblGrid>
              <a:tr h="3302000">
                <a:tc>
                  <a:txBody>
                    <a:bodyPr/>
                    <a:lstStyle/>
                    <a:p>
                      <a:endParaRPr lang="ru-RU" sz="2600" dirty="0"/>
                    </a:p>
                  </a:txBody>
                  <a:tcPr marL="63305" marR="63305" marT="66040" marB="66040"/>
                </a:tc>
                <a:tc>
                  <a:txBody>
                    <a:bodyPr/>
                    <a:lstStyle/>
                    <a:p>
                      <a:endParaRPr lang="ru-RU" sz="2600" dirty="0"/>
                    </a:p>
                  </a:txBody>
                  <a:tcPr marL="63305" marR="63305" marT="66040" marB="66040"/>
                </a:tc>
              </a:tr>
              <a:tr h="3302000">
                <a:tc>
                  <a:txBody>
                    <a:bodyPr/>
                    <a:lstStyle/>
                    <a:p>
                      <a:endParaRPr lang="ru-RU" sz="2600" dirty="0"/>
                    </a:p>
                  </a:txBody>
                  <a:tcPr marL="63305" marR="63305" marT="66040" marB="66040"/>
                </a:tc>
                <a:tc>
                  <a:txBody>
                    <a:bodyPr/>
                    <a:lstStyle/>
                    <a:p>
                      <a:endParaRPr lang="ru-RU" sz="2600" dirty="0"/>
                    </a:p>
                  </a:txBody>
                  <a:tcPr marL="63305" marR="63305" marT="66040" marB="66040"/>
                </a:tc>
              </a:tr>
              <a:tr h="3302000">
                <a:tc>
                  <a:txBody>
                    <a:bodyPr/>
                    <a:lstStyle/>
                    <a:p>
                      <a:endParaRPr lang="ru-RU" sz="2600" dirty="0"/>
                    </a:p>
                  </a:txBody>
                  <a:tcPr marL="63305" marR="63305" marT="66040" marB="6604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600" dirty="0"/>
                    </a:p>
                  </a:txBody>
                  <a:tcPr marL="63305" marR="63305" marT="66040" marB="66040"/>
                </a:tc>
              </a:tr>
            </a:tbl>
          </a:graphicData>
        </a:graphic>
      </p:graphicFrame>
      <p:pic>
        <p:nvPicPr>
          <p:cNvPr id="10" name="Рисунок 9" descr="памятник (2)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8" y="6667512"/>
            <a:ext cx="2143140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0"/>
          <p:cNvSpPr txBox="1"/>
          <p:nvPr/>
        </p:nvSpPr>
        <p:spPr>
          <a:xfrm>
            <a:off x="571480" y="9536668"/>
            <a:ext cx="23782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ru-RU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"Чёрный  тюльпан"</a:t>
            </a:r>
          </a:p>
        </p:txBody>
      </p:sp>
      <p:pic>
        <p:nvPicPr>
          <p:cNvPr id="12" name="Рисунок 11" descr="i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50754" y="3298290"/>
            <a:ext cx="3407246" cy="2643206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4429132" y="6096008"/>
            <a:ext cx="14704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Соль-Илецк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14356" y="1238224"/>
            <a:ext cx="238892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1736  год</a:t>
            </a:r>
            <a:endParaRPr lang="ru-RU" sz="4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" name="Рисунок 14" descr="E:\Рощупнин. Сердце и душа.jpg"/>
          <p:cNvPicPr/>
          <p:nvPr/>
        </p:nvPicPr>
        <p:blipFill>
          <a:blip r:embed="rId4" cstate="print"/>
          <a:srcRect l="33662" b="30799"/>
          <a:stretch>
            <a:fillRect/>
          </a:stretch>
        </p:blipFill>
        <p:spPr bwMode="auto">
          <a:xfrm>
            <a:off x="3786190" y="0"/>
            <a:ext cx="2643206" cy="3143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2" descr="http://ria56.ru/uploads/images/nxheih1(1)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500438" y="6750586"/>
            <a:ext cx="3357562" cy="2786082"/>
          </a:xfrm>
          <a:prstGeom prst="rect">
            <a:avLst/>
          </a:prstGeom>
          <a:noFill/>
        </p:spPr>
      </p:pic>
      <p:sp>
        <p:nvSpPr>
          <p:cNvPr id="19" name="TextBox 18"/>
          <p:cNvSpPr txBox="1"/>
          <p:nvPr/>
        </p:nvSpPr>
        <p:spPr>
          <a:xfrm>
            <a:off x="4357694" y="9536668"/>
            <a:ext cx="19900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Бузулукский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бор</a:t>
            </a:r>
          </a:p>
        </p:txBody>
      </p:sp>
      <p:pic>
        <p:nvPicPr>
          <p:cNvPr id="20" name="Рисунок 19" descr="C:\Documents and Settings\Читальный зал 2\Рабочий стол\Безымянный.bmp"/>
          <p:cNvPicPr/>
          <p:nvPr/>
        </p:nvPicPr>
        <p:blipFill>
          <a:blip r:embed="rId6" cstate="print"/>
          <a:srcRect r="82976" b="83795"/>
          <a:stretch>
            <a:fillRect/>
          </a:stretch>
        </p:blipFill>
        <p:spPr bwMode="auto">
          <a:xfrm>
            <a:off x="571480" y="3309926"/>
            <a:ext cx="2500330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TextBox 20"/>
          <p:cNvSpPr txBox="1"/>
          <p:nvPr/>
        </p:nvSpPr>
        <p:spPr>
          <a:xfrm>
            <a:off x="1071546" y="6238884"/>
            <a:ext cx="15833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И. А. Акимов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0" y="-1"/>
          <a:ext cx="6858000" cy="990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29000"/>
                <a:gridCol w="3429000"/>
              </a:tblGrid>
              <a:tr h="3302000">
                <a:tc>
                  <a:txBody>
                    <a:bodyPr/>
                    <a:lstStyle/>
                    <a:p>
                      <a:pPr algn="ctr"/>
                      <a:endParaRPr lang="ru-RU" sz="2600" dirty="0"/>
                    </a:p>
                  </a:txBody>
                  <a:tcPr marL="63305" marR="63305" marT="66040" marB="6604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600" dirty="0"/>
                    </a:p>
                  </a:txBody>
                  <a:tcPr marL="63305" marR="63305" marT="66040" marB="66040"/>
                </a:tc>
              </a:tr>
              <a:tr h="3302000">
                <a:tc>
                  <a:txBody>
                    <a:bodyPr/>
                    <a:lstStyle/>
                    <a:p>
                      <a:pPr algn="ctr"/>
                      <a:endParaRPr lang="ru-RU" sz="2600" dirty="0"/>
                    </a:p>
                  </a:txBody>
                  <a:tcPr marL="63305" marR="63305" marT="66040" marB="66040"/>
                </a:tc>
                <a:tc>
                  <a:txBody>
                    <a:bodyPr/>
                    <a:lstStyle/>
                    <a:p>
                      <a:pPr algn="ctr"/>
                      <a:endParaRPr lang="ru-RU" sz="2600" dirty="0"/>
                    </a:p>
                  </a:txBody>
                  <a:tcPr marL="63305" marR="63305" marT="66040" marB="66040"/>
                </a:tc>
              </a:tr>
              <a:tr h="3302000">
                <a:tc>
                  <a:txBody>
                    <a:bodyPr/>
                    <a:lstStyle/>
                    <a:p>
                      <a:pPr algn="ctr"/>
                      <a:endParaRPr lang="ru-RU" sz="2600" dirty="0"/>
                    </a:p>
                  </a:txBody>
                  <a:tcPr marL="63305" marR="63305" marT="66040" marB="66040"/>
                </a:tc>
                <a:tc>
                  <a:txBody>
                    <a:bodyPr/>
                    <a:lstStyle/>
                    <a:p>
                      <a:pPr algn="ctr"/>
                      <a:endParaRPr lang="ru-RU" sz="2600" dirty="0"/>
                    </a:p>
                  </a:txBody>
                  <a:tcPr marL="63305" marR="63305" marT="66040" marB="66040"/>
                </a:tc>
              </a:tr>
            </a:tbl>
          </a:graphicData>
        </a:graphic>
      </p:graphicFrame>
      <p:pic>
        <p:nvPicPr>
          <p:cNvPr id="3" name="Рисунок 2" descr="C:\Documents and Settings\Читальный зал 2\Рабочий стол\Безымянный.bmp"/>
          <p:cNvPicPr/>
          <p:nvPr/>
        </p:nvPicPr>
        <p:blipFill>
          <a:blip r:embed="rId2" cstate="print"/>
          <a:srcRect t="3204" r="62214" b="61552"/>
          <a:stretch>
            <a:fillRect/>
          </a:stretch>
        </p:blipFill>
        <p:spPr bwMode="auto">
          <a:xfrm>
            <a:off x="714356" y="3309926"/>
            <a:ext cx="2214578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0" y="6167446"/>
            <a:ext cx="32826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Антонина Павловна Осокина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000504" y="4167182"/>
            <a:ext cx="2529988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13 июля</a:t>
            </a:r>
          </a:p>
          <a:p>
            <a:pPr algn="ctr"/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2013 года</a:t>
            </a:r>
          </a:p>
        </p:txBody>
      </p:sp>
      <p:pic>
        <p:nvPicPr>
          <p:cNvPr id="6" name="Picture 2" descr="http://ria56.ru/uploads/images/nxheih1(1)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00438" y="6750586"/>
            <a:ext cx="3357562" cy="2786082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4357694" y="9536668"/>
            <a:ext cx="19900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Бузулукский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бор</a:t>
            </a:r>
          </a:p>
        </p:txBody>
      </p:sp>
      <p:pic>
        <p:nvPicPr>
          <p:cNvPr id="10" name="Рисунок 9" descr="C:\Documents and Settings\Читальный зал 2\Рабочий стол\Безымянный.bmp"/>
          <p:cNvPicPr/>
          <p:nvPr/>
        </p:nvPicPr>
        <p:blipFill>
          <a:blip r:embed="rId4" cstate="print"/>
          <a:srcRect r="49767" b="59683"/>
          <a:stretch>
            <a:fillRect/>
          </a:stretch>
        </p:blipFill>
        <p:spPr bwMode="auto">
          <a:xfrm>
            <a:off x="714356" y="6679148"/>
            <a:ext cx="2357454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0"/>
          <p:cNvSpPr txBox="1"/>
          <p:nvPr/>
        </p:nvSpPr>
        <p:spPr>
          <a:xfrm>
            <a:off x="1071546" y="9536668"/>
            <a:ext cx="14875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Лев Толстой</a:t>
            </a:r>
          </a:p>
        </p:txBody>
      </p:sp>
      <p:pic>
        <p:nvPicPr>
          <p:cNvPr id="14" name="Рисунок 13" descr="C:\Documents and Settings\Читальный зал 2\Рабочий стол\Безымянный.bmp"/>
          <p:cNvPicPr/>
          <p:nvPr/>
        </p:nvPicPr>
        <p:blipFill>
          <a:blip r:embed="rId5" cstate="print"/>
          <a:srcRect r="72287" b="73331"/>
          <a:stretch>
            <a:fillRect/>
          </a:stretch>
        </p:blipFill>
        <p:spPr bwMode="auto">
          <a:xfrm>
            <a:off x="4000504" y="0"/>
            <a:ext cx="2500329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4"/>
          <p:cNvSpPr txBox="1"/>
          <p:nvPr/>
        </p:nvSpPr>
        <p:spPr>
          <a:xfrm>
            <a:off x="4357693" y="2869156"/>
            <a:ext cx="19016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Василий </a:t>
            </a:r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Чапаев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16" name="Picture 2" descr="C:\Documents and Settings\User\Рабочий стол\рыбина\Героя Советского Союза Мусы Джалиля.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57232" y="0"/>
            <a:ext cx="2149954" cy="2738446"/>
          </a:xfrm>
          <a:prstGeom prst="rect">
            <a:avLst/>
          </a:prstGeom>
          <a:noFill/>
        </p:spPr>
      </p:pic>
      <p:sp>
        <p:nvSpPr>
          <p:cNvPr id="17" name="TextBox 16"/>
          <p:cNvSpPr txBox="1"/>
          <p:nvPr/>
        </p:nvSpPr>
        <p:spPr>
          <a:xfrm>
            <a:off x="928670" y="2809860"/>
            <a:ext cx="17439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Муса</a:t>
            </a:r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Джалиль</a:t>
            </a:r>
            <a:endParaRPr lang="ru-RU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0" y="-1"/>
          <a:ext cx="6858000" cy="990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29000"/>
                <a:gridCol w="3429000"/>
              </a:tblGrid>
              <a:tr h="3302000">
                <a:tc>
                  <a:txBody>
                    <a:bodyPr/>
                    <a:lstStyle/>
                    <a:p>
                      <a:pPr algn="ctr"/>
                      <a:endParaRPr lang="ru-RU" sz="2600" dirty="0"/>
                    </a:p>
                  </a:txBody>
                  <a:tcPr marL="63305" marR="63305" marT="66040" marB="6604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600" dirty="0"/>
                    </a:p>
                  </a:txBody>
                  <a:tcPr marL="63305" marR="63305" marT="66040" marB="66040"/>
                </a:tc>
              </a:tr>
              <a:tr h="3302000">
                <a:tc>
                  <a:txBody>
                    <a:bodyPr/>
                    <a:lstStyle/>
                    <a:p>
                      <a:pPr algn="ctr"/>
                      <a:endParaRPr lang="ru-RU" sz="2600" dirty="0"/>
                    </a:p>
                  </a:txBody>
                  <a:tcPr marL="63305" marR="63305" marT="66040" marB="66040"/>
                </a:tc>
                <a:tc>
                  <a:txBody>
                    <a:bodyPr/>
                    <a:lstStyle/>
                    <a:p>
                      <a:pPr algn="ctr"/>
                      <a:endParaRPr lang="ru-RU" sz="2600" dirty="0"/>
                    </a:p>
                  </a:txBody>
                  <a:tcPr marL="63305" marR="63305" marT="66040" marB="66040"/>
                </a:tc>
              </a:tr>
              <a:tr h="3302000">
                <a:tc>
                  <a:txBody>
                    <a:bodyPr/>
                    <a:lstStyle/>
                    <a:p>
                      <a:pPr algn="ctr"/>
                      <a:endParaRPr lang="ru-RU" sz="2600" dirty="0"/>
                    </a:p>
                  </a:txBody>
                  <a:tcPr marL="63305" marR="63305" marT="66040" marB="66040"/>
                </a:tc>
                <a:tc>
                  <a:txBody>
                    <a:bodyPr/>
                    <a:lstStyle/>
                    <a:p>
                      <a:pPr algn="ctr"/>
                      <a:endParaRPr lang="ru-RU" sz="2600" dirty="0"/>
                    </a:p>
                  </a:txBody>
                  <a:tcPr marL="63305" marR="63305" marT="66040" marB="66040"/>
                </a:tc>
              </a:tr>
            </a:tbl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3643314" y="4167182"/>
            <a:ext cx="2925288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19 декабря</a:t>
            </a:r>
          </a:p>
          <a:p>
            <a:pPr algn="ctr"/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2011 года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" name="Рисунок 13" descr="_avatar18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480" y="0"/>
            <a:ext cx="2714644" cy="2714644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666720" y="2857520"/>
            <a:ext cx="25192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Владимир  </a:t>
            </a:r>
            <a:r>
              <a:rPr lang="ru-RU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Рощупкин</a:t>
            </a:r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pic>
        <p:nvPicPr>
          <p:cNvPr id="16" name="Picture 3" descr="C:\Documents and Settings\User\Рабочий стол\викторина\Гагарин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71942" y="0"/>
            <a:ext cx="2357454" cy="2847624"/>
          </a:xfrm>
          <a:prstGeom prst="rect">
            <a:avLst/>
          </a:prstGeom>
          <a:noFill/>
        </p:spPr>
      </p:pic>
      <p:sp>
        <p:nvSpPr>
          <p:cNvPr id="17" name="TextBox 16"/>
          <p:cNvSpPr txBox="1"/>
          <p:nvPr/>
        </p:nvSpPr>
        <p:spPr>
          <a:xfrm>
            <a:off x="4357693" y="2892990"/>
            <a:ext cx="17529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Юрий Гагарин</a:t>
            </a:r>
          </a:p>
        </p:txBody>
      </p:sp>
      <p:pic>
        <p:nvPicPr>
          <p:cNvPr id="18" name="Рисунок 17" descr="i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6738950"/>
            <a:ext cx="3407246" cy="2643206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978378" y="9536668"/>
            <a:ext cx="14704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Соль-Илецк</a:t>
            </a:r>
          </a:p>
        </p:txBody>
      </p:sp>
      <p:pic>
        <p:nvPicPr>
          <p:cNvPr id="20" name="Рисунок 19" descr="C:\Documents and Settings\Читальный зал 2\Рабочий стол\Безымянный.bmp"/>
          <p:cNvPicPr/>
          <p:nvPr/>
        </p:nvPicPr>
        <p:blipFill>
          <a:blip r:embed="rId5" cstate="print"/>
          <a:srcRect r="54523" b="74351"/>
          <a:stretch>
            <a:fillRect/>
          </a:stretch>
        </p:blipFill>
        <p:spPr bwMode="auto">
          <a:xfrm>
            <a:off x="0" y="3309926"/>
            <a:ext cx="3429000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TextBox 20"/>
          <p:cNvSpPr txBox="1"/>
          <p:nvPr/>
        </p:nvSpPr>
        <p:spPr>
          <a:xfrm>
            <a:off x="1428736" y="5902083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10</a:t>
            </a:r>
            <a:endParaRPr lang="ru-RU" sz="3600" dirty="0"/>
          </a:p>
        </p:txBody>
      </p:sp>
      <p:pic>
        <p:nvPicPr>
          <p:cNvPr id="22" name="Рисунок 21" descr="C:\Documents and Settings\Читальный зал 2\Рабочий стол\Безымянный.bmp"/>
          <p:cNvPicPr/>
          <p:nvPr/>
        </p:nvPicPr>
        <p:blipFill>
          <a:blip r:embed="rId6" cstate="print"/>
          <a:srcRect r="80306" b="79545"/>
          <a:stretch>
            <a:fillRect/>
          </a:stretch>
        </p:blipFill>
        <p:spPr bwMode="auto">
          <a:xfrm>
            <a:off x="4143380" y="6596074"/>
            <a:ext cx="2214578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TextBox 22"/>
          <p:cNvSpPr txBox="1"/>
          <p:nvPr/>
        </p:nvSpPr>
        <p:spPr>
          <a:xfrm>
            <a:off x="4214818" y="9536668"/>
            <a:ext cx="19709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Д. Ф.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Гречушкин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0" y="-1"/>
          <a:ext cx="6858000" cy="990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29000"/>
                <a:gridCol w="3429000"/>
              </a:tblGrid>
              <a:tr h="3302000">
                <a:tc>
                  <a:txBody>
                    <a:bodyPr/>
                    <a:lstStyle/>
                    <a:p>
                      <a:pPr algn="ctr"/>
                      <a:endParaRPr lang="ru-RU" sz="2600" dirty="0"/>
                    </a:p>
                  </a:txBody>
                  <a:tcPr marL="63305" marR="63305" marT="66040" marB="6604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600" dirty="0"/>
                    </a:p>
                  </a:txBody>
                  <a:tcPr marL="63305" marR="63305" marT="66040" marB="66040"/>
                </a:tc>
              </a:tr>
              <a:tr h="3302000">
                <a:tc>
                  <a:txBody>
                    <a:bodyPr/>
                    <a:lstStyle/>
                    <a:p>
                      <a:pPr algn="ctr"/>
                      <a:endParaRPr lang="ru-RU" sz="2600" dirty="0"/>
                    </a:p>
                  </a:txBody>
                  <a:tcPr marL="63305" marR="63305" marT="66040" marB="66040"/>
                </a:tc>
                <a:tc>
                  <a:txBody>
                    <a:bodyPr/>
                    <a:lstStyle/>
                    <a:p>
                      <a:pPr algn="ctr"/>
                      <a:endParaRPr lang="ru-RU" sz="2600" dirty="0"/>
                    </a:p>
                  </a:txBody>
                  <a:tcPr marL="63305" marR="63305" marT="66040" marB="66040"/>
                </a:tc>
              </a:tr>
              <a:tr h="3302000">
                <a:tc>
                  <a:txBody>
                    <a:bodyPr/>
                    <a:lstStyle/>
                    <a:p>
                      <a:pPr algn="ctr"/>
                      <a:endParaRPr lang="ru-RU" sz="2600" dirty="0"/>
                    </a:p>
                  </a:txBody>
                  <a:tcPr marL="63305" marR="63305" marT="66040" marB="66040"/>
                </a:tc>
                <a:tc>
                  <a:txBody>
                    <a:bodyPr/>
                    <a:lstStyle/>
                    <a:p>
                      <a:pPr algn="ctr"/>
                      <a:endParaRPr lang="ru-RU" sz="2600" dirty="0"/>
                    </a:p>
                  </a:txBody>
                  <a:tcPr marL="63305" marR="63305" marT="66040" marB="66040"/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4143380" y="9536668"/>
            <a:ext cx="22724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Василий  Бакланов</a:t>
            </a:r>
            <a:endParaRPr lang="ru-RU" dirty="0"/>
          </a:p>
        </p:txBody>
      </p:sp>
      <p:pic>
        <p:nvPicPr>
          <p:cNvPr id="4" name="Рисунок 3" descr="E:\Бакланов В.В. фото.png"/>
          <p:cNvPicPr/>
          <p:nvPr/>
        </p:nvPicPr>
        <p:blipFill>
          <a:blip r:embed="rId2" cstate="print"/>
          <a:srcRect l="8006" t="8571"/>
          <a:stretch>
            <a:fillRect/>
          </a:stretch>
        </p:blipFill>
        <p:spPr bwMode="auto">
          <a:xfrm>
            <a:off x="4071942" y="6679148"/>
            <a:ext cx="2286016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1071546" y="7524768"/>
            <a:ext cx="185756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16 мая</a:t>
            </a:r>
          </a:p>
          <a:p>
            <a:pPr algn="ctr"/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1945 г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ad7ea8856bb27059520b451ff8f9f2ff.64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604" y="0"/>
            <a:ext cx="2564955" cy="278608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TextBox 6"/>
          <p:cNvSpPr txBox="1"/>
          <p:nvPr/>
        </p:nvSpPr>
        <p:spPr>
          <a:xfrm>
            <a:off x="1000108" y="2786082"/>
            <a:ext cx="15231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А.С.Пушкин</a:t>
            </a:r>
          </a:p>
        </p:txBody>
      </p:sp>
      <p:pic>
        <p:nvPicPr>
          <p:cNvPr id="8" name="Рисунок 7" descr="Красные камни с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29000" y="0"/>
            <a:ext cx="3429000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4143356" y="2857520"/>
            <a:ext cx="18387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Красные камни</a:t>
            </a:r>
          </a:p>
        </p:txBody>
      </p:sp>
      <p:pic>
        <p:nvPicPr>
          <p:cNvPr id="10" name="Рисунок 9" descr="памятник (2)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071942" y="3309926"/>
            <a:ext cx="2143140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0"/>
          <p:cNvSpPr txBox="1"/>
          <p:nvPr/>
        </p:nvSpPr>
        <p:spPr>
          <a:xfrm>
            <a:off x="4000504" y="6179082"/>
            <a:ext cx="23782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ru-RU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"Чёрный  тюльпан"</a:t>
            </a:r>
          </a:p>
        </p:txBody>
      </p:sp>
      <p:pic>
        <p:nvPicPr>
          <p:cNvPr id="12" name="Рисунок 11"/>
          <p:cNvPicPr/>
          <p:nvPr/>
        </p:nvPicPr>
        <p:blipFill>
          <a:blip r:embed="rId6">
            <a:lum bright="16000" contrast="-2000"/>
          </a:blip>
          <a:srcRect/>
          <a:stretch>
            <a:fillRect/>
          </a:stretch>
        </p:blipFill>
        <p:spPr bwMode="auto">
          <a:xfrm>
            <a:off x="857232" y="3309926"/>
            <a:ext cx="2000264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Box 12"/>
          <p:cNvSpPr txBox="1"/>
          <p:nvPr/>
        </p:nvSpPr>
        <p:spPr>
          <a:xfrm>
            <a:off x="1071546" y="6167446"/>
            <a:ext cx="15474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Александр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II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0" y="-1"/>
          <a:ext cx="6858000" cy="990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29000"/>
                <a:gridCol w="3429000"/>
              </a:tblGrid>
              <a:tr h="3302000">
                <a:tc>
                  <a:txBody>
                    <a:bodyPr/>
                    <a:lstStyle/>
                    <a:p>
                      <a:pPr algn="ctr"/>
                      <a:endParaRPr lang="ru-RU" sz="2600" dirty="0"/>
                    </a:p>
                  </a:txBody>
                  <a:tcPr marL="63305" marR="63305" marT="66040" marB="6604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600" dirty="0"/>
                    </a:p>
                  </a:txBody>
                  <a:tcPr marL="63305" marR="63305" marT="66040" marB="66040"/>
                </a:tc>
              </a:tr>
              <a:tr h="3302000">
                <a:tc>
                  <a:txBody>
                    <a:bodyPr/>
                    <a:lstStyle/>
                    <a:p>
                      <a:pPr algn="ctr"/>
                      <a:endParaRPr lang="ru-RU" sz="2600" dirty="0"/>
                    </a:p>
                  </a:txBody>
                  <a:tcPr marL="63305" marR="63305" marT="66040" marB="66040"/>
                </a:tc>
                <a:tc>
                  <a:txBody>
                    <a:bodyPr/>
                    <a:lstStyle/>
                    <a:p>
                      <a:pPr algn="ctr"/>
                      <a:endParaRPr lang="ru-RU" sz="2600" dirty="0"/>
                    </a:p>
                  </a:txBody>
                  <a:tcPr marL="63305" marR="63305" marT="66040" marB="66040"/>
                </a:tc>
              </a:tr>
              <a:tr h="3302000">
                <a:tc>
                  <a:txBody>
                    <a:bodyPr/>
                    <a:lstStyle/>
                    <a:p>
                      <a:pPr algn="ctr"/>
                      <a:endParaRPr lang="ru-RU" sz="2600" dirty="0"/>
                    </a:p>
                  </a:txBody>
                  <a:tcPr marL="63305" marR="63305" marT="66040" marB="66040"/>
                </a:tc>
                <a:tc>
                  <a:txBody>
                    <a:bodyPr/>
                    <a:lstStyle/>
                    <a:p>
                      <a:pPr algn="ctr"/>
                      <a:endParaRPr lang="ru-RU" sz="2600" dirty="0"/>
                    </a:p>
                  </a:txBody>
                  <a:tcPr marL="63305" marR="63305" marT="66040" marB="66040"/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3905613" y="9536668"/>
            <a:ext cx="27694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Геннадий  Ильич  Попов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1" descr="D:\сканер\Попов Г.И\00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05613" y="6726808"/>
            <a:ext cx="2952387" cy="2738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9502462453460177_d57e9e6b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5794" y="3309926"/>
            <a:ext cx="2071694" cy="2777487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42918" y="6119786"/>
            <a:ext cx="22845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Надежда  Крупская </a:t>
            </a:r>
          </a:p>
        </p:txBody>
      </p:sp>
      <p:pic>
        <p:nvPicPr>
          <p:cNvPr id="7" name="Рисунок 6" descr="6a8daf23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6750586"/>
            <a:ext cx="3429000" cy="26432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857232" y="9536668"/>
            <a:ext cx="15555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Гора Шишка</a:t>
            </a:r>
          </a:p>
        </p:txBody>
      </p:sp>
      <p:pic>
        <p:nvPicPr>
          <p:cNvPr id="10" name="Рисунок 9" descr="Тренер Анатолий Николаев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00042" y="0"/>
            <a:ext cx="2143140" cy="2786082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642918" y="2786082"/>
            <a:ext cx="17768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А. С. Николаев</a:t>
            </a:r>
          </a:p>
        </p:txBody>
      </p:sp>
      <p:pic>
        <p:nvPicPr>
          <p:cNvPr id="12" name="Рисунок 11" descr="razval.gif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571876" y="309530"/>
            <a:ext cx="2985943" cy="2428892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4429132" y="2738422"/>
            <a:ext cx="12144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о. Развал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929066" y="4238620"/>
            <a:ext cx="2410082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6 ноября</a:t>
            </a:r>
          </a:p>
          <a:p>
            <a:pPr algn="ctr"/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2013 год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0" y="-1"/>
          <a:ext cx="6858000" cy="990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29000"/>
                <a:gridCol w="3429000"/>
              </a:tblGrid>
              <a:tr h="3302000">
                <a:tc>
                  <a:txBody>
                    <a:bodyPr/>
                    <a:lstStyle/>
                    <a:p>
                      <a:pPr algn="ctr"/>
                      <a:endParaRPr lang="ru-RU" sz="2600" dirty="0"/>
                    </a:p>
                  </a:txBody>
                  <a:tcPr marL="63305" marR="63305" marT="66040" marB="6604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600" dirty="0"/>
                    </a:p>
                  </a:txBody>
                  <a:tcPr marL="63305" marR="63305" marT="66040" marB="66040"/>
                </a:tc>
              </a:tr>
              <a:tr h="3302000">
                <a:tc>
                  <a:txBody>
                    <a:bodyPr/>
                    <a:lstStyle/>
                    <a:p>
                      <a:pPr algn="ctr"/>
                      <a:endParaRPr lang="ru-RU" sz="2600" dirty="0"/>
                    </a:p>
                  </a:txBody>
                  <a:tcPr marL="63305" marR="63305" marT="66040" marB="66040"/>
                </a:tc>
                <a:tc>
                  <a:txBody>
                    <a:bodyPr/>
                    <a:lstStyle/>
                    <a:p>
                      <a:pPr algn="ctr"/>
                      <a:endParaRPr lang="ru-RU" sz="2600" dirty="0"/>
                    </a:p>
                  </a:txBody>
                  <a:tcPr marL="63305" marR="63305" marT="66040" marB="66040"/>
                </a:tc>
              </a:tr>
              <a:tr h="3302000">
                <a:tc>
                  <a:txBody>
                    <a:bodyPr/>
                    <a:lstStyle/>
                    <a:p>
                      <a:pPr algn="ctr"/>
                      <a:endParaRPr lang="ru-RU" sz="2600" dirty="0"/>
                    </a:p>
                  </a:txBody>
                  <a:tcPr marL="63305" marR="63305" marT="66040" marB="66040"/>
                </a:tc>
                <a:tc>
                  <a:txBody>
                    <a:bodyPr/>
                    <a:lstStyle/>
                    <a:p>
                      <a:pPr algn="ctr"/>
                      <a:endParaRPr lang="ru-RU" sz="2600" dirty="0"/>
                    </a:p>
                  </a:txBody>
                  <a:tcPr marL="63305" marR="63305" marT="66040" marB="66040"/>
                </a:tc>
              </a:tr>
            </a:tbl>
          </a:graphicData>
        </a:graphic>
      </p:graphicFrame>
      <p:pic>
        <p:nvPicPr>
          <p:cNvPr id="5" name="Рисунок 4" descr="http://www.sorochinsk56.ru/assets/images/gorod/GEROI-VOV.jpg"/>
          <p:cNvPicPr/>
          <p:nvPr/>
        </p:nvPicPr>
        <p:blipFill>
          <a:blip r:embed="rId2" cstate="print"/>
          <a:srcRect l="3262" t="67480" r="78282" b="19035"/>
          <a:stretch>
            <a:fillRect/>
          </a:stretch>
        </p:blipFill>
        <p:spPr bwMode="auto">
          <a:xfrm>
            <a:off x="4000504" y="6679148"/>
            <a:ext cx="2428892" cy="2762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4429132" y="9536668"/>
            <a:ext cx="17736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И. И. Макаров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C:\Documents and Settings\Читальный зал 2\Рабочий стол\Безымянный.bmp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309926"/>
            <a:ext cx="3429000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857232" y="5973521"/>
            <a:ext cx="189705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Сосновый бор</a:t>
            </a: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Первокрасном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57166" y="7596206"/>
            <a:ext cx="2410082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6 ноября</a:t>
            </a:r>
          </a:p>
          <a:p>
            <a:pPr algn="ctr"/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2013 год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Picture 2" descr="http://img1.liveinternet.ru/images/attach/c/0/52/863/52863254_Fadeev_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929066" y="3309926"/>
            <a:ext cx="2643206" cy="2852977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4286256" y="6238884"/>
            <a:ext cx="21293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Александр Фадеев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Рисунок 11" descr="17-ezhednevnaya-neftedobicha-rossii-sovershaet-napadki-25-letniy-visoko.jpg"/>
          <p:cNvPicPr>
            <a:picLocks noChangeAspect="1"/>
          </p:cNvPicPr>
          <p:nvPr/>
        </p:nvPicPr>
        <p:blipFill>
          <a:blip r:embed="rId5"/>
          <a:srcRect r="32353"/>
          <a:stretch>
            <a:fillRect/>
          </a:stretch>
        </p:blipFill>
        <p:spPr>
          <a:xfrm>
            <a:off x="357166" y="0"/>
            <a:ext cx="2899559" cy="285752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500042" y="2857520"/>
            <a:ext cx="25525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Месторождения нефти</a:t>
            </a:r>
            <a:endParaRPr lang="ru-RU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" name="Рисунок 13" descr="i (1)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071942" y="0"/>
            <a:ext cx="2286024" cy="2714643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4286256" y="2869156"/>
            <a:ext cx="20285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Емельян Пугачев</a:t>
            </a: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0" y="-1"/>
          <a:ext cx="6858000" cy="990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29000"/>
                <a:gridCol w="3429000"/>
              </a:tblGrid>
              <a:tr h="3302000">
                <a:tc>
                  <a:txBody>
                    <a:bodyPr/>
                    <a:lstStyle/>
                    <a:p>
                      <a:endParaRPr lang="ru-RU" sz="2600" dirty="0"/>
                    </a:p>
                  </a:txBody>
                  <a:tcPr marL="63305" marR="63305" marT="66040" marB="66040"/>
                </a:tc>
                <a:tc>
                  <a:txBody>
                    <a:bodyPr/>
                    <a:lstStyle/>
                    <a:p>
                      <a:endParaRPr lang="ru-RU" sz="2600"/>
                    </a:p>
                  </a:txBody>
                  <a:tcPr marL="63305" marR="63305" marT="66040" marB="66040"/>
                </a:tc>
              </a:tr>
              <a:tr h="3302000">
                <a:tc>
                  <a:txBody>
                    <a:bodyPr/>
                    <a:lstStyle/>
                    <a:p>
                      <a:endParaRPr lang="ru-RU" sz="2600" dirty="0"/>
                    </a:p>
                  </a:txBody>
                  <a:tcPr marL="63305" marR="63305" marT="66040" marB="66040"/>
                </a:tc>
                <a:tc>
                  <a:txBody>
                    <a:bodyPr/>
                    <a:lstStyle/>
                    <a:p>
                      <a:endParaRPr lang="ru-RU" sz="2600" dirty="0"/>
                    </a:p>
                  </a:txBody>
                  <a:tcPr marL="63305" marR="63305" marT="66040" marB="66040"/>
                </a:tc>
              </a:tr>
              <a:tr h="3302000">
                <a:tc>
                  <a:txBody>
                    <a:bodyPr/>
                    <a:lstStyle/>
                    <a:p>
                      <a:endParaRPr lang="ru-RU" sz="2600" dirty="0"/>
                    </a:p>
                  </a:txBody>
                  <a:tcPr marL="63305" marR="63305" marT="66040" marB="66040"/>
                </a:tc>
                <a:tc>
                  <a:txBody>
                    <a:bodyPr/>
                    <a:lstStyle/>
                    <a:p>
                      <a:endParaRPr lang="ru-RU" sz="2600" dirty="0"/>
                    </a:p>
                  </a:txBody>
                  <a:tcPr marL="63305" marR="63305" marT="66040" marB="66040"/>
                </a:tc>
              </a:tr>
            </a:tbl>
          </a:graphicData>
        </a:graphic>
      </p:graphicFrame>
      <p:pic>
        <p:nvPicPr>
          <p:cNvPr id="3" name="Рисунок 2" descr="C:\Documents and Settings\Читальный зал 2\Рабочий стол\Безымянный.bmp"/>
          <p:cNvPicPr/>
          <p:nvPr/>
        </p:nvPicPr>
        <p:blipFill>
          <a:blip r:embed="rId3" cstate="print"/>
          <a:srcRect r="82976" b="83795"/>
          <a:stretch>
            <a:fillRect/>
          </a:stretch>
        </p:blipFill>
        <p:spPr bwMode="auto">
          <a:xfrm>
            <a:off x="3929066" y="3309926"/>
            <a:ext cx="2500330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4429132" y="6238884"/>
            <a:ext cx="15833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И. А. Акимов</a:t>
            </a:r>
            <a:endParaRPr lang="ru-RU" dirty="0"/>
          </a:p>
        </p:txBody>
      </p:sp>
      <p:pic>
        <p:nvPicPr>
          <p:cNvPr id="5" name="Рисунок 4" descr="i (2)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3429000" cy="264320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0" y="2809860"/>
            <a:ext cx="33115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Сорочинское</a:t>
            </a:r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водохранилище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071942" y="809596"/>
            <a:ext cx="1994457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 июня</a:t>
            </a:r>
          </a:p>
          <a:p>
            <a:pPr algn="ctr"/>
            <a:r>
              <a:rPr lang="ru-RU" sz="4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2015 г</a:t>
            </a:r>
            <a:endParaRPr lang="ru-RU" sz="4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Рисунок 9" descr="6a8daf23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3381364"/>
            <a:ext cx="3429000" cy="2643206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857232" y="6167446"/>
            <a:ext cx="15555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Гора Шишка</a:t>
            </a:r>
          </a:p>
        </p:txBody>
      </p:sp>
      <p:pic>
        <p:nvPicPr>
          <p:cNvPr id="12" name="Picture 3" descr="C:\Documents and Settings\User\Рабочий стол\викторина\Гагарин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28605" y="6643678"/>
            <a:ext cx="2357454" cy="2847624"/>
          </a:xfrm>
          <a:prstGeom prst="rect">
            <a:avLst/>
          </a:prstGeom>
          <a:noFill/>
        </p:spPr>
      </p:pic>
      <p:sp>
        <p:nvSpPr>
          <p:cNvPr id="13" name="TextBox 12"/>
          <p:cNvSpPr txBox="1"/>
          <p:nvPr/>
        </p:nvSpPr>
        <p:spPr>
          <a:xfrm>
            <a:off x="714356" y="9536668"/>
            <a:ext cx="17529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Юрий Гагарин</a:t>
            </a:r>
          </a:p>
        </p:txBody>
      </p:sp>
      <p:pic>
        <p:nvPicPr>
          <p:cNvPr id="17" name="Рисунок 16"/>
          <p:cNvPicPr/>
          <p:nvPr/>
        </p:nvPicPr>
        <p:blipFill>
          <a:blip r:embed="rId7" cstate="print"/>
          <a:srcRect l="56052" t="41096" r="2608" b="41420"/>
          <a:stretch>
            <a:fillRect/>
          </a:stretch>
        </p:blipFill>
        <p:spPr bwMode="auto">
          <a:xfrm>
            <a:off x="3857628" y="6596074"/>
            <a:ext cx="2714644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TextBox 17"/>
          <p:cNvSpPr txBox="1"/>
          <p:nvPr/>
        </p:nvSpPr>
        <p:spPr>
          <a:xfrm>
            <a:off x="3929066" y="9536668"/>
            <a:ext cx="25744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Пронькинский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родник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0" y="-1"/>
          <a:ext cx="6858000" cy="990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29000"/>
                <a:gridCol w="3429000"/>
              </a:tblGrid>
              <a:tr h="3302000">
                <a:tc>
                  <a:txBody>
                    <a:bodyPr/>
                    <a:lstStyle/>
                    <a:p>
                      <a:endParaRPr lang="ru-RU" sz="2600" dirty="0"/>
                    </a:p>
                  </a:txBody>
                  <a:tcPr marL="63305" marR="63305" marT="66040" marB="66040"/>
                </a:tc>
                <a:tc>
                  <a:txBody>
                    <a:bodyPr/>
                    <a:lstStyle/>
                    <a:p>
                      <a:endParaRPr lang="ru-RU" sz="2600" dirty="0"/>
                    </a:p>
                  </a:txBody>
                  <a:tcPr marL="63305" marR="63305" marT="66040" marB="66040"/>
                </a:tc>
              </a:tr>
              <a:tr h="3302000">
                <a:tc>
                  <a:txBody>
                    <a:bodyPr/>
                    <a:lstStyle/>
                    <a:p>
                      <a:endParaRPr lang="ru-RU" sz="2600" dirty="0"/>
                    </a:p>
                  </a:txBody>
                  <a:tcPr marL="63305" marR="63305" marT="66040" marB="66040"/>
                </a:tc>
                <a:tc>
                  <a:txBody>
                    <a:bodyPr/>
                    <a:lstStyle/>
                    <a:p>
                      <a:endParaRPr lang="ru-RU" sz="2600" dirty="0"/>
                    </a:p>
                  </a:txBody>
                  <a:tcPr marL="63305" marR="63305" marT="66040" marB="66040"/>
                </a:tc>
              </a:tr>
              <a:tr h="3302000">
                <a:tc>
                  <a:txBody>
                    <a:bodyPr/>
                    <a:lstStyle/>
                    <a:p>
                      <a:endParaRPr lang="ru-RU" sz="2600" dirty="0"/>
                    </a:p>
                  </a:txBody>
                  <a:tcPr marL="63305" marR="63305" marT="66040" marB="66040"/>
                </a:tc>
                <a:tc>
                  <a:txBody>
                    <a:bodyPr/>
                    <a:lstStyle/>
                    <a:p>
                      <a:endParaRPr lang="ru-RU" sz="2600" dirty="0"/>
                    </a:p>
                  </a:txBody>
                  <a:tcPr marL="63305" marR="63305" marT="66040" marB="66040"/>
                </a:tc>
              </a:tr>
            </a:tbl>
          </a:graphicData>
        </a:graphic>
      </p:graphicFrame>
      <p:pic>
        <p:nvPicPr>
          <p:cNvPr id="3" name="Рисунок 2" descr="C:\Documents and Settings\Читальный зал 2\Рабочий стол\Безымянный.bmp"/>
          <p:cNvPicPr/>
          <p:nvPr/>
        </p:nvPicPr>
        <p:blipFill>
          <a:blip r:embed="rId2" cstate="print"/>
          <a:srcRect r="72287" b="73331"/>
          <a:stretch>
            <a:fillRect/>
          </a:stretch>
        </p:blipFill>
        <p:spPr bwMode="auto">
          <a:xfrm>
            <a:off x="500043" y="6667512"/>
            <a:ext cx="2500329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857232" y="9536668"/>
            <a:ext cx="19016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Василий Чапаев</a:t>
            </a:r>
            <a:endParaRPr lang="ru-RU" dirty="0"/>
          </a:p>
        </p:txBody>
      </p:sp>
      <p:pic>
        <p:nvPicPr>
          <p:cNvPr id="7" name="Рисунок 6"/>
          <p:cNvPicPr/>
          <p:nvPr/>
        </p:nvPicPr>
        <p:blipFill>
          <a:blip r:embed="rId3">
            <a:lum bright="16000" contrast="-2000"/>
          </a:blip>
          <a:srcRect/>
          <a:stretch>
            <a:fillRect/>
          </a:stretch>
        </p:blipFill>
        <p:spPr bwMode="auto">
          <a:xfrm>
            <a:off x="4214818" y="3309926"/>
            <a:ext cx="2000264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4429132" y="6167446"/>
            <a:ext cx="15474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Александр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II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Рисунок 8" descr="9502462453460177_d57e9e6b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5794" y="0"/>
            <a:ext cx="2071694" cy="2777487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642918" y="2809860"/>
            <a:ext cx="22845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Надежда  Крупская 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71480" y="4238620"/>
            <a:ext cx="2551148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6 ноября </a:t>
            </a:r>
          </a:p>
          <a:p>
            <a:pPr algn="ctr"/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2013 г.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" name="Рисунок 12" descr="C:\Documents and Settings\Читальный зал 2\Рабочий стол\Безымянный.bmp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429000" y="0"/>
            <a:ext cx="3429000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Box 13"/>
          <p:cNvSpPr txBox="1"/>
          <p:nvPr/>
        </p:nvSpPr>
        <p:spPr>
          <a:xfrm>
            <a:off x="4242952" y="2663595"/>
            <a:ext cx="19836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Сосновый бор</a:t>
            </a:r>
          </a:p>
          <a:p>
            <a:pPr algn="ctr"/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  </a:t>
            </a:r>
            <a:r>
              <a:rPr lang="ru-RU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Первокрасном</a:t>
            </a:r>
            <a:endParaRPr lang="ru-RU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" name="Picture 4" descr="C:\Documents and Settings\User\Рабочий стол\рыбина\рычков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988358" y="6596074"/>
            <a:ext cx="2327965" cy="2714644"/>
          </a:xfrm>
          <a:prstGeom prst="rect">
            <a:avLst/>
          </a:prstGeom>
          <a:noFill/>
        </p:spPr>
      </p:pic>
      <p:sp>
        <p:nvSpPr>
          <p:cNvPr id="19" name="TextBox 18"/>
          <p:cNvSpPr txBox="1"/>
          <p:nvPr/>
        </p:nvSpPr>
        <p:spPr>
          <a:xfrm>
            <a:off x="4357694" y="9259669"/>
            <a:ext cx="181998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Пётр Иванович</a:t>
            </a:r>
          </a:p>
          <a:p>
            <a:pPr algn="ctr"/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Рычков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0" y="-1"/>
          <a:ext cx="6858000" cy="990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29000"/>
                <a:gridCol w="3429000"/>
              </a:tblGrid>
              <a:tr h="3302000">
                <a:tc>
                  <a:txBody>
                    <a:bodyPr/>
                    <a:lstStyle/>
                    <a:p>
                      <a:endParaRPr lang="ru-RU" sz="2600" dirty="0"/>
                    </a:p>
                  </a:txBody>
                  <a:tcPr marL="63305" marR="63305" marT="66040" marB="66040"/>
                </a:tc>
                <a:tc>
                  <a:txBody>
                    <a:bodyPr/>
                    <a:lstStyle/>
                    <a:p>
                      <a:endParaRPr lang="ru-RU" sz="2600" dirty="0"/>
                    </a:p>
                  </a:txBody>
                  <a:tcPr marL="63305" marR="63305" marT="66040" marB="66040"/>
                </a:tc>
              </a:tr>
              <a:tr h="3302000">
                <a:tc>
                  <a:txBody>
                    <a:bodyPr/>
                    <a:lstStyle/>
                    <a:p>
                      <a:endParaRPr lang="ru-RU" sz="2600" dirty="0"/>
                    </a:p>
                  </a:txBody>
                  <a:tcPr marL="63305" marR="63305" marT="66040" marB="66040"/>
                </a:tc>
                <a:tc>
                  <a:txBody>
                    <a:bodyPr/>
                    <a:lstStyle/>
                    <a:p>
                      <a:endParaRPr lang="ru-RU" sz="2600" dirty="0"/>
                    </a:p>
                  </a:txBody>
                  <a:tcPr marL="63305" marR="63305" marT="66040" marB="66040"/>
                </a:tc>
              </a:tr>
              <a:tr h="3302000">
                <a:tc>
                  <a:txBody>
                    <a:bodyPr/>
                    <a:lstStyle/>
                    <a:p>
                      <a:endParaRPr lang="ru-RU" sz="2600" dirty="0"/>
                    </a:p>
                  </a:txBody>
                  <a:tcPr marL="63305" marR="63305" marT="66040" marB="66040"/>
                </a:tc>
                <a:tc>
                  <a:txBody>
                    <a:bodyPr/>
                    <a:lstStyle/>
                    <a:p>
                      <a:endParaRPr lang="ru-RU" sz="2600" dirty="0"/>
                    </a:p>
                  </a:txBody>
                  <a:tcPr marL="63305" marR="63305" marT="66040" marB="66040"/>
                </a:tc>
              </a:tr>
            </a:tbl>
          </a:graphicData>
        </a:graphic>
      </p:graphicFrame>
      <p:pic>
        <p:nvPicPr>
          <p:cNvPr id="7" name="Рисунок 6" descr="_avatar18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33826" y="3309926"/>
            <a:ext cx="2714644" cy="2714644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929066" y="6167446"/>
            <a:ext cx="25192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Владимир 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Рощупкин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286256" y="7524768"/>
            <a:ext cx="185756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16 мая</a:t>
            </a:r>
          </a:p>
          <a:p>
            <a:pPr algn="ctr"/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1945 г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Рисунок 9" descr="Красные камни с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309926"/>
            <a:ext cx="3429000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0"/>
          <p:cNvSpPr txBox="1"/>
          <p:nvPr/>
        </p:nvSpPr>
        <p:spPr>
          <a:xfrm>
            <a:off x="714356" y="6167446"/>
            <a:ext cx="18387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Красные камни</a:t>
            </a:r>
          </a:p>
        </p:txBody>
      </p:sp>
      <p:pic>
        <p:nvPicPr>
          <p:cNvPr id="12" name="Рисунок 11" descr="C:\Documents and Settings\Читальный зал 2\Рабочий стол\Безымянный.bmp"/>
          <p:cNvPicPr/>
          <p:nvPr/>
        </p:nvPicPr>
        <p:blipFill>
          <a:blip r:embed="rId4" cstate="print"/>
          <a:srcRect r="80306" b="79545"/>
          <a:stretch>
            <a:fillRect/>
          </a:stretch>
        </p:blipFill>
        <p:spPr bwMode="auto">
          <a:xfrm>
            <a:off x="642918" y="6596074"/>
            <a:ext cx="2214578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Box 12"/>
          <p:cNvSpPr txBox="1"/>
          <p:nvPr/>
        </p:nvSpPr>
        <p:spPr>
          <a:xfrm>
            <a:off x="785794" y="9536668"/>
            <a:ext cx="19709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Д. Ф.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Гречушкин</a:t>
            </a:r>
            <a:endParaRPr lang="ru-RU" dirty="0"/>
          </a:p>
        </p:txBody>
      </p:sp>
      <p:pic>
        <p:nvPicPr>
          <p:cNvPr id="16" name="Рисунок 15" descr="18307_html_766d917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00406" y="0"/>
            <a:ext cx="3357594" cy="3214710"/>
          </a:xfrm>
          <a:prstGeom prst="rect">
            <a:avLst/>
          </a:prstGeom>
        </p:spPr>
      </p:pic>
      <p:pic>
        <p:nvPicPr>
          <p:cNvPr id="17" name="Рисунок 16" descr="ed4ceb2c-0be9-460d-affa-47ca64cf9e7f.jpg"/>
          <p:cNvPicPr>
            <a:picLocks noChangeAspect="1"/>
          </p:cNvPicPr>
          <p:nvPr/>
        </p:nvPicPr>
        <p:blipFill>
          <a:blip r:embed="rId6"/>
          <a:srcRect l="5468"/>
          <a:stretch>
            <a:fillRect/>
          </a:stretch>
        </p:blipFill>
        <p:spPr>
          <a:xfrm>
            <a:off x="3429000" y="1000132"/>
            <a:ext cx="1576412" cy="2214578"/>
          </a:xfrm>
          <a:prstGeom prst="rect">
            <a:avLst/>
          </a:prstGeom>
        </p:spPr>
      </p:pic>
      <p:pic>
        <p:nvPicPr>
          <p:cNvPr id="18" name="Рисунок 17" descr="IMG_9487"/>
          <p:cNvPicPr/>
          <p:nvPr/>
        </p:nvPicPr>
        <p:blipFill>
          <a:blip r:embed="rId7" cstate="print"/>
          <a:srcRect l="12930" t="9843" r="24261"/>
          <a:stretch>
            <a:fillRect/>
          </a:stretch>
        </p:blipFill>
        <p:spPr bwMode="auto">
          <a:xfrm>
            <a:off x="500066" y="0"/>
            <a:ext cx="2571760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TextBox 18"/>
          <p:cNvSpPr txBox="1"/>
          <p:nvPr/>
        </p:nvSpPr>
        <p:spPr>
          <a:xfrm>
            <a:off x="0" y="2786082"/>
            <a:ext cx="31708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Федор Прохорович Цыганов</a:t>
            </a:r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0" y="-1"/>
          <a:ext cx="6858000" cy="990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29000"/>
                <a:gridCol w="3429000"/>
              </a:tblGrid>
              <a:tr h="3302000">
                <a:tc>
                  <a:txBody>
                    <a:bodyPr/>
                    <a:lstStyle/>
                    <a:p>
                      <a:endParaRPr lang="ru-RU" sz="2600" dirty="0"/>
                    </a:p>
                  </a:txBody>
                  <a:tcPr marL="63305" marR="63305" marT="66040" marB="66040"/>
                </a:tc>
                <a:tc>
                  <a:txBody>
                    <a:bodyPr/>
                    <a:lstStyle/>
                    <a:p>
                      <a:endParaRPr lang="ru-RU" sz="2600" dirty="0"/>
                    </a:p>
                  </a:txBody>
                  <a:tcPr marL="63305" marR="63305" marT="66040" marB="66040"/>
                </a:tc>
              </a:tr>
              <a:tr h="3302000">
                <a:tc>
                  <a:txBody>
                    <a:bodyPr/>
                    <a:lstStyle/>
                    <a:p>
                      <a:endParaRPr lang="ru-RU" sz="2600" dirty="0"/>
                    </a:p>
                  </a:txBody>
                  <a:tcPr marL="63305" marR="63305" marT="66040" marB="66040"/>
                </a:tc>
                <a:tc>
                  <a:txBody>
                    <a:bodyPr/>
                    <a:lstStyle/>
                    <a:p>
                      <a:endParaRPr lang="ru-RU" sz="2600" dirty="0"/>
                    </a:p>
                  </a:txBody>
                  <a:tcPr marL="63305" marR="63305" marT="66040" marB="66040"/>
                </a:tc>
              </a:tr>
              <a:tr h="3302000">
                <a:tc>
                  <a:txBody>
                    <a:bodyPr/>
                    <a:lstStyle/>
                    <a:p>
                      <a:endParaRPr lang="ru-RU" sz="2600" dirty="0"/>
                    </a:p>
                  </a:txBody>
                  <a:tcPr marL="63305" marR="63305" marT="66040" marB="66040"/>
                </a:tc>
                <a:tc>
                  <a:txBody>
                    <a:bodyPr/>
                    <a:lstStyle/>
                    <a:p>
                      <a:endParaRPr lang="ru-RU" sz="2600" dirty="0"/>
                    </a:p>
                  </a:txBody>
                  <a:tcPr marL="63305" marR="63305" marT="66040" marB="66040"/>
                </a:tc>
              </a:tr>
            </a:tbl>
          </a:graphicData>
        </a:graphic>
      </p:graphicFrame>
      <p:pic>
        <p:nvPicPr>
          <p:cNvPr id="3" name="Рисунок 2" descr="i (1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4" y="6667512"/>
            <a:ext cx="2286024" cy="2714643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214818" y="9536668"/>
            <a:ext cx="20285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Емельян Пугачев</a:t>
            </a:r>
            <a:endParaRPr lang="ru-RU" dirty="0"/>
          </a:p>
        </p:txBody>
      </p:sp>
      <p:pic>
        <p:nvPicPr>
          <p:cNvPr id="5" name="Рисунок 4" descr="C:\Documents and Settings\Читальный зал 2\Рабочий стол\Безымянный.bmp"/>
          <p:cNvPicPr/>
          <p:nvPr/>
        </p:nvPicPr>
        <p:blipFill>
          <a:blip r:embed="rId3" cstate="print"/>
          <a:srcRect r="54523" b="74351"/>
          <a:stretch>
            <a:fillRect/>
          </a:stretch>
        </p:blipFill>
        <p:spPr bwMode="auto">
          <a:xfrm>
            <a:off x="0" y="6667512"/>
            <a:ext cx="3429000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1428736" y="9259669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10</a:t>
            </a:r>
            <a:endParaRPr lang="ru-RU" sz="3600" dirty="0"/>
          </a:p>
        </p:txBody>
      </p:sp>
      <p:pic>
        <p:nvPicPr>
          <p:cNvPr id="8" name="Рисунок 7" descr="ad7ea8856bb27059520b451ff8f9f2ff.640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4752" y="3381364"/>
            <a:ext cx="2564955" cy="278608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9" name="TextBox 8"/>
          <p:cNvSpPr txBox="1"/>
          <p:nvPr/>
        </p:nvSpPr>
        <p:spPr>
          <a:xfrm>
            <a:off x="4286256" y="6167446"/>
            <a:ext cx="15231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А.С.Пушкин</a:t>
            </a:r>
          </a:p>
        </p:txBody>
      </p:sp>
      <p:pic>
        <p:nvPicPr>
          <p:cNvPr id="10" name="Рисунок 9" descr="http://www.sorochinsk56.ru/assets/images/gorod/GEROI-VOV.jpg"/>
          <p:cNvPicPr/>
          <p:nvPr/>
        </p:nvPicPr>
        <p:blipFill>
          <a:blip r:embed="rId5" cstate="print"/>
          <a:srcRect l="3262" t="67480" r="78282" b="19035"/>
          <a:stretch>
            <a:fillRect/>
          </a:stretch>
        </p:blipFill>
        <p:spPr bwMode="auto">
          <a:xfrm>
            <a:off x="642918" y="0"/>
            <a:ext cx="2428892" cy="2762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0"/>
          <p:cNvSpPr txBox="1"/>
          <p:nvPr/>
        </p:nvSpPr>
        <p:spPr>
          <a:xfrm>
            <a:off x="1071546" y="2857520"/>
            <a:ext cx="17736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И. И. Макаров </a:t>
            </a:r>
            <a:endParaRPr lang="ru-RU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00042" y="4095744"/>
            <a:ext cx="2692212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22 ноября</a:t>
            </a:r>
          </a:p>
          <a:p>
            <a:pPr algn="ctr"/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2011 года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" name="Рисунок 13" descr="article-8152_2.jpg"/>
          <p:cNvPicPr>
            <a:picLocks noChangeAspect="1"/>
          </p:cNvPicPr>
          <p:nvPr/>
        </p:nvPicPr>
        <p:blipFill>
          <a:blip r:embed="rId6"/>
          <a:srcRect t="5965" r="11628" b="8141"/>
          <a:stretch>
            <a:fillRect/>
          </a:stretch>
        </p:blipFill>
        <p:spPr>
          <a:xfrm>
            <a:off x="3500438" y="0"/>
            <a:ext cx="3357562" cy="2786082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3857604" y="2786082"/>
            <a:ext cx="22785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Настольный теннис</a:t>
            </a:r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0" y="-1"/>
          <a:ext cx="6858000" cy="990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29000"/>
                <a:gridCol w="3429000"/>
              </a:tblGrid>
              <a:tr h="3302000">
                <a:tc>
                  <a:txBody>
                    <a:bodyPr/>
                    <a:lstStyle/>
                    <a:p>
                      <a:endParaRPr lang="ru-RU" sz="2600" dirty="0"/>
                    </a:p>
                  </a:txBody>
                  <a:tcPr marL="63305" marR="63305" marT="66040" marB="66040"/>
                </a:tc>
                <a:tc>
                  <a:txBody>
                    <a:bodyPr/>
                    <a:lstStyle/>
                    <a:p>
                      <a:endParaRPr lang="ru-RU" sz="2600" dirty="0"/>
                    </a:p>
                  </a:txBody>
                  <a:tcPr marL="63305" marR="63305" marT="66040" marB="66040"/>
                </a:tc>
              </a:tr>
              <a:tr h="3302000">
                <a:tc>
                  <a:txBody>
                    <a:bodyPr/>
                    <a:lstStyle/>
                    <a:p>
                      <a:endParaRPr lang="ru-RU" sz="2600" dirty="0"/>
                    </a:p>
                  </a:txBody>
                  <a:tcPr marL="63305" marR="63305" marT="66040" marB="66040"/>
                </a:tc>
                <a:tc>
                  <a:txBody>
                    <a:bodyPr/>
                    <a:lstStyle/>
                    <a:p>
                      <a:endParaRPr lang="ru-RU" sz="2600" dirty="0"/>
                    </a:p>
                  </a:txBody>
                  <a:tcPr marL="63305" marR="63305" marT="66040" marB="66040"/>
                </a:tc>
              </a:tr>
              <a:tr h="3302000">
                <a:tc>
                  <a:txBody>
                    <a:bodyPr/>
                    <a:lstStyle/>
                    <a:p>
                      <a:endParaRPr lang="ru-RU" sz="2600" dirty="0"/>
                    </a:p>
                  </a:txBody>
                  <a:tcPr marL="63305" marR="63305" marT="66040" marB="66040"/>
                </a:tc>
                <a:tc>
                  <a:txBody>
                    <a:bodyPr/>
                    <a:lstStyle/>
                    <a:p>
                      <a:endParaRPr lang="ru-RU" sz="2600" dirty="0"/>
                    </a:p>
                  </a:txBody>
                  <a:tcPr marL="63305" marR="63305" marT="66040" marB="66040"/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571480" y="6167446"/>
            <a:ext cx="22724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Василий  Бакланов</a:t>
            </a:r>
            <a:endParaRPr lang="ru-RU" dirty="0"/>
          </a:p>
        </p:txBody>
      </p:sp>
      <p:pic>
        <p:nvPicPr>
          <p:cNvPr id="6" name="Рисунок 5" descr="E:\Бакланов В.В. фото.png"/>
          <p:cNvPicPr/>
          <p:nvPr/>
        </p:nvPicPr>
        <p:blipFill>
          <a:blip r:embed="rId2" cstate="print"/>
          <a:srcRect l="8006" t="8571"/>
          <a:stretch>
            <a:fillRect/>
          </a:stretch>
        </p:blipFill>
        <p:spPr bwMode="auto">
          <a:xfrm>
            <a:off x="500042" y="3309926"/>
            <a:ext cx="2286016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 descr="C:\Documents and Settings\User\Рабочий стол\рыбина\Героя Советского Союза Мусы Джалиля.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4818" y="0"/>
            <a:ext cx="2149954" cy="2738446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4286256" y="2809860"/>
            <a:ext cx="17439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Муса</a:t>
            </a:r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Джалиль</a:t>
            </a:r>
            <a:endParaRPr lang="ru-RU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Рисунок 8" descr="17-ezhednevnaya-neftedobicha-rossii-sovershaet-napadki-25-letniy-visoko.jpg"/>
          <p:cNvPicPr>
            <a:picLocks noChangeAspect="1"/>
          </p:cNvPicPr>
          <p:nvPr/>
        </p:nvPicPr>
        <p:blipFill>
          <a:blip r:embed="rId4"/>
          <a:srcRect r="32353"/>
          <a:stretch>
            <a:fillRect/>
          </a:stretch>
        </p:blipFill>
        <p:spPr>
          <a:xfrm>
            <a:off x="3643314" y="3309926"/>
            <a:ext cx="2899559" cy="285752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3786190" y="6167446"/>
            <a:ext cx="25525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Месторождения нефти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Рисунок 11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85794" y="6679148"/>
            <a:ext cx="2428884" cy="2786082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sp>
        <p:nvSpPr>
          <p:cNvPr id="13" name="TextBox 12"/>
          <p:cNvSpPr txBox="1"/>
          <p:nvPr/>
        </p:nvSpPr>
        <p:spPr>
          <a:xfrm>
            <a:off x="357166" y="9536668"/>
            <a:ext cx="32350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Алексей Николаевич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Лавков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" name="Рисунок 15" descr="E:\Рощупнин. Сердце и душа.jpg"/>
          <p:cNvPicPr/>
          <p:nvPr/>
        </p:nvPicPr>
        <p:blipFill>
          <a:blip r:embed="rId6" cstate="print"/>
          <a:srcRect l="33662" b="30799"/>
          <a:stretch>
            <a:fillRect/>
          </a:stretch>
        </p:blipFill>
        <p:spPr bwMode="auto">
          <a:xfrm>
            <a:off x="571480" y="0"/>
            <a:ext cx="2643206" cy="3143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TextBox 16"/>
          <p:cNvSpPr txBox="1"/>
          <p:nvPr/>
        </p:nvSpPr>
        <p:spPr>
          <a:xfrm>
            <a:off x="3786190" y="7524768"/>
            <a:ext cx="2692212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22 ноября</a:t>
            </a:r>
          </a:p>
          <a:p>
            <a:pPr algn="ctr"/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2011 года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0" y="-1"/>
          <a:ext cx="6858000" cy="990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29000"/>
                <a:gridCol w="3429000"/>
              </a:tblGrid>
              <a:tr h="3302000">
                <a:tc>
                  <a:txBody>
                    <a:bodyPr/>
                    <a:lstStyle/>
                    <a:p>
                      <a:endParaRPr lang="ru-RU" sz="2600" dirty="0"/>
                    </a:p>
                  </a:txBody>
                  <a:tcPr marL="63305" marR="63305" marT="66040" marB="66040"/>
                </a:tc>
                <a:tc>
                  <a:txBody>
                    <a:bodyPr/>
                    <a:lstStyle/>
                    <a:p>
                      <a:endParaRPr lang="ru-RU" sz="2600"/>
                    </a:p>
                  </a:txBody>
                  <a:tcPr marL="63305" marR="63305" marT="66040" marB="66040"/>
                </a:tc>
              </a:tr>
              <a:tr h="3302000">
                <a:tc>
                  <a:txBody>
                    <a:bodyPr/>
                    <a:lstStyle/>
                    <a:p>
                      <a:endParaRPr lang="ru-RU" sz="2600" dirty="0"/>
                    </a:p>
                  </a:txBody>
                  <a:tcPr marL="63305" marR="63305" marT="66040" marB="66040"/>
                </a:tc>
                <a:tc>
                  <a:txBody>
                    <a:bodyPr/>
                    <a:lstStyle/>
                    <a:p>
                      <a:endParaRPr lang="ru-RU" sz="2600" dirty="0"/>
                    </a:p>
                  </a:txBody>
                  <a:tcPr marL="63305" marR="63305" marT="66040" marB="66040"/>
                </a:tc>
              </a:tr>
              <a:tr h="3302000">
                <a:tc>
                  <a:txBody>
                    <a:bodyPr/>
                    <a:lstStyle/>
                    <a:p>
                      <a:endParaRPr lang="ru-RU" sz="2600" dirty="0"/>
                    </a:p>
                  </a:txBody>
                  <a:tcPr marL="63305" marR="63305" marT="66040" marB="66040"/>
                </a:tc>
                <a:tc>
                  <a:txBody>
                    <a:bodyPr/>
                    <a:lstStyle/>
                    <a:p>
                      <a:endParaRPr lang="ru-RU" sz="2600" dirty="0"/>
                    </a:p>
                  </a:txBody>
                  <a:tcPr marL="63305" marR="63305" marT="66040" marB="66040"/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857232" y="6167446"/>
            <a:ext cx="18521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Иван  Макаров </a:t>
            </a:r>
          </a:p>
        </p:txBody>
      </p:sp>
      <p:pic>
        <p:nvPicPr>
          <p:cNvPr id="5" name="Рисунок 4" descr="http://www.sorochinsk56.ru/assets/images/gorod/GEROI-VOV.jpg"/>
          <p:cNvPicPr/>
          <p:nvPr/>
        </p:nvPicPr>
        <p:blipFill>
          <a:blip r:embed="rId2" cstate="print"/>
          <a:srcRect l="3262" t="67480" r="78282" b="19035"/>
          <a:stretch>
            <a:fillRect/>
          </a:stretch>
        </p:blipFill>
        <p:spPr bwMode="auto">
          <a:xfrm>
            <a:off x="642918" y="3309926"/>
            <a:ext cx="2286024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razval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728" y="6667512"/>
            <a:ext cx="2985943" cy="2428892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928670" y="9239280"/>
            <a:ext cx="12144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о. Развал</a:t>
            </a:r>
            <a:endParaRPr lang="ru-RU" dirty="0"/>
          </a:p>
        </p:txBody>
      </p:sp>
      <p:pic>
        <p:nvPicPr>
          <p:cNvPr id="10" name="Рисунок 9" descr="Тренер Анатолий Николаев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143380" y="3309926"/>
            <a:ext cx="2143140" cy="2786082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286256" y="6096008"/>
            <a:ext cx="17768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А. С. Николаев</a:t>
            </a:r>
          </a:p>
        </p:txBody>
      </p:sp>
      <p:pic>
        <p:nvPicPr>
          <p:cNvPr id="12" name="Рисунок 11" descr="18307_html_766d917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00406" y="0"/>
            <a:ext cx="3357594" cy="3214710"/>
          </a:xfrm>
          <a:prstGeom prst="rect">
            <a:avLst/>
          </a:prstGeom>
        </p:spPr>
      </p:pic>
      <p:pic>
        <p:nvPicPr>
          <p:cNvPr id="13" name="Рисунок 12" descr="ed4ceb2c-0be9-460d-affa-47ca64cf9e7f.jpg"/>
          <p:cNvPicPr>
            <a:picLocks noChangeAspect="1"/>
          </p:cNvPicPr>
          <p:nvPr/>
        </p:nvPicPr>
        <p:blipFill>
          <a:blip r:embed="rId6"/>
          <a:srcRect l="5468"/>
          <a:stretch>
            <a:fillRect/>
          </a:stretch>
        </p:blipFill>
        <p:spPr>
          <a:xfrm>
            <a:off x="3429000" y="1000132"/>
            <a:ext cx="1576412" cy="2214578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4000504" y="7953396"/>
            <a:ext cx="238892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1736  год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" name="Picture 2" descr="http://img1.liveinternet.ru/images/attach/c/0/52/863/52863254_Fadeev_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71480" y="0"/>
            <a:ext cx="2643206" cy="2852977"/>
          </a:xfrm>
          <a:prstGeom prst="rect">
            <a:avLst/>
          </a:prstGeom>
          <a:noFill/>
        </p:spPr>
      </p:pic>
      <p:sp>
        <p:nvSpPr>
          <p:cNvPr id="17" name="TextBox 16"/>
          <p:cNvSpPr txBox="1"/>
          <p:nvPr/>
        </p:nvSpPr>
        <p:spPr>
          <a:xfrm>
            <a:off x="785794" y="2857520"/>
            <a:ext cx="21293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Александр Фадеев</a:t>
            </a:r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0" y="-1"/>
          <a:ext cx="6858000" cy="990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29000"/>
                <a:gridCol w="3429000"/>
              </a:tblGrid>
              <a:tr h="3302000">
                <a:tc>
                  <a:txBody>
                    <a:bodyPr/>
                    <a:lstStyle/>
                    <a:p>
                      <a:endParaRPr lang="ru-RU" sz="2600" dirty="0"/>
                    </a:p>
                  </a:txBody>
                  <a:tcPr marL="63305" marR="63305" marT="66040" marB="66040"/>
                </a:tc>
                <a:tc>
                  <a:txBody>
                    <a:bodyPr/>
                    <a:lstStyle/>
                    <a:p>
                      <a:endParaRPr lang="ru-RU" sz="2600"/>
                    </a:p>
                  </a:txBody>
                  <a:tcPr marL="63305" marR="63305" marT="66040" marB="66040"/>
                </a:tc>
              </a:tr>
              <a:tr h="3302000">
                <a:tc>
                  <a:txBody>
                    <a:bodyPr/>
                    <a:lstStyle/>
                    <a:p>
                      <a:endParaRPr lang="ru-RU" sz="2600" dirty="0"/>
                    </a:p>
                  </a:txBody>
                  <a:tcPr marL="63305" marR="63305" marT="66040" marB="66040"/>
                </a:tc>
                <a:tc>
                  <a:txBody>
                    <a:bodyPr/>
                    <a:lstStyle/>
                    <a:p>
                      <a:endParaRPr lang="ru-RU" sz="2600" dirty="0"/>
                    </a:p>
                  </a:txBody>
                  <a:tcPr marL="63305" marR="63305" marT="66040" marB="66040"/>
                </a:tc>
              </a:tr>
              <a:tr h="3302000">
                <a:tc>
                  <a:txBody>
                    <a:bodyPr/>
                    <a:lstStyle/>
                    <a:p>
                      <a:endParaRPr lang="ru-RU" sz="2600" dirty="0"/>
                    </a:p>
                  </a:txBody>
                  <a:tcPr marL="63305" marR="63305" marT="66040" marB="66040"/>
                </a:tc>
                <a:tc>
                  <a:txBody>
                    <a:bodyPr/>
                    <a:lstStyle/>
                    <a:p>
                      <a:endParaRPr lang="ru-RU" sz="2600" dirty="0"/>
                    </a:p>
                  </a:txBody>
                  <a:tcPr marL="63305" marR="63305" marT="66040" marB="66040"/>
                </a:tc>
              </a:tr>
            </a:tbl>
          </a:graphicData>
        </a:graphic>
      </p:graphicFrame>
      <p:pic>
        <p:nvPicPr>
          <p:cNvPr id="3" name="Рисунок 2" descr="C:\Documents and Settings\Читальный зал 2\Рабочий стол\Безымянный.bmp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8" y="3309926"/>
            <a:ext cx="2928958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285728" y="5881694"/>
            <a:ext cx="275613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Сосновый бор</a:t>
            </a: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близ села 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Первокрасное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IMG_9487"/>
          <p:cNvPicPr/>
          <p:nvPr/>
        </p:nvPicPr>
        <p:blipFill>
          <a:blip r:embed="rId3" cstate="print"/>
          <a:srcRect l="12930" t="9843" r="24261"/>
          <a:stretch>
            <a:fillRect/>
          </a:stretch>
        </p:blipFill>
        <p:spPr bwMode="auto">
          <a:xfrm>
            <a:off x="3929066" y="3381364"/>
            <a:ext cx="2571760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3429000" y="6167446"/>
            <a:ext cx="31708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Федор Прохорович Цыганов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Clipboard01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7166" y="6667512"/>
            <a:ext cx="2682208" cy="2795103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28604" y="9536668"/>
            <a:ext cx="23936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Владимир Высоцкий</a:t>
            </a:r>
          </a:p>
        </p:txBody>
      </p:sp>
      <p:pic>
        <p:nvPicPr>
          <p:cNvPr id="12" name="Picture 4" descr="C:\Documents and Settings\User\Рабочий стол\рыбина\рычков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88358" y="6596074"/>
            <a:ext cx="2327965" cy="2714644"/>
          </a:xfrm>
          <a:prstGeom prst="rect">
            <a:avLst/>
          </a:prstGeom>
          <a:noFill/>
        </p:spPr>
      </p:pic>
      <p:sp>
        <p:nvSpPr>
          <p:cNvPr id="13" name="TextBox 12"/>
          <p:cNvSpPr txBox="1"/>
          <p:nvPr/>
        </p:nvSpPr>
        <p:spPr>
          <a:xfrm>
            <a:off x="4357694" y="9259669"/>
            <a:ext cx="181998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Пётр Иванович</a:t>
            </a:r>
          </a:p>
          <a:p>
            <a:pPr algn="ctr"/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Рычков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pic>
        <p:nvPicPr>
          <p:cNvPr id="14" name="Рисунок 13" descr="C:\Documents and Settings\Читальный зал 2\Рабочий стол\Безымянный.bmp"/>
          <p:cNvPicPr/>
          <p:nvPr/>
        </p:nvPicPr>
        <p:blipFill>
          <a:blip r:embed="rId6" cstate="print"/>
          <a:srcRect r="49767" b="59683"/>
          <a:stretch>
            <a:fillRect/>
          </a:stretch>
        </p:blipFill>
        <p:spPr bwMode="auto">
          <a:xfrm>
            <a:off x="4000504" y="0"/>
            <a:ext cx="2357454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4"/>
          <p:cNvSpPr txBox="1"/>
          <p:nvPr/>
        </p:nvSpPr>
        <p:spPr>
          <a:xfrm>
            <a:off x="4357694" y="2857520"/>
            <a:ext cx="14875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Лев Толстой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71480" y="952472"/>
            <a:ext cx="2529988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13 июля</a:t>
            </a:r>
          </a:p>
          <a:p>
            <a:pPr algn="ctr"/>
            <a:r>
              <a:rPr lang="ru-RU" sz="4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2013 года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0" y="-1"/>
          <a:ext cx="6858000" cy="990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29000"/>
                <a:gridCol w="3429000"/>
              </a:tblGrid>
              <a:tr h="3302000">
                <a:tc>
                  <a:txBody>
                    <a:bodyPr/>
                    <a:lstStyle/>
                    <a:p>
                      <a:endParaRPr lang="ru-RU" sz="2600" dirty="0"/>
                    </a:p>
                  </a:txBody>
                  <a:tcPr marL="63305" marR="63305" marT="66040" marB="66040"/>
                </a:tc>
                <a:tc>
                  <a:txBody>
                    <a:bodyPr/>
                    <a:lstStyle/>
                    <a:p>
                      <a:endParaRPr lang="ru-RU" sz="2600" dirty="0"/>
                    </a:p>
                  </a:txBody>
                  <a:tcPr marL="63305" marR="63305" marT="66040" marB="66040"/>
                </a:tc>
              </a:tr>
              <a:tr h="3302000">
                <a:tc>
                  <a:txBody>
                    <a:bodyPr/>
                    <a:lstStyle/>
                    <a:p>
                      <a:endParaRPr lang="ru-RU" sz="2600" dirty="0"/>
                    </a:p>
                  </a:txBody>
                  <a:tcPr marL="63305" marR="63305" marT="66040" marB="66040"/>
                </a:tc>
                <a:tc>
                  <a:txBody>
                    <a:bodyPr/>
                    <a:lstStyle/>
                    <a:p>
                      <a:endParaRPr lang="ru-RU" sz="2600" dirty="0"/>
                    </a:p>
                  </a:txBody>
                  <a:tcPr marL="63305" marR="63305" marT="66040" marB="66040"/>
                </a:tc>
              </a:tr>
              <a:tr h="3302000">
                <a:tc>
                  <a:txBody>
                    <a:bodyPr/>
                    <a:lstStyle/>
                    <a:p>
                      <a:endParaRPr lang="ru-RU" sz="2600" dirty="0"/>
                    </a:p>
                  </a:txBody>
                  <a:tcPr marL="63305" marR="63305" marT="66040" marB="66040"/>
                </a:tc>
                <a:tc>
                  <a:txBody>
                    <a:bodyPr/>
                    <a:lstStyle/>
                    <a:p>
                      <a:endParaRPr lang="ru-RU" sz="2600" dirty="0"/>
                    </a:p>
                  </a:txBody>
                  <a:tcPr marL="63305" marR="63305" marT="66040" marB="66040"/>
                </a:tc>
              </a:tr>
            </a:tbl>
          </a:graphicData>
        </a:graphic>
      </p:graphicFrame>
      <p:pic>
        <p:nvPicPr>
          <p:cNvPr id="3" name="Рисунок 2"/>
          <p:cNvPicPr/>
          <p:nvPr/>
        </p:nvPicPr>
        <p:blipFill>
          <a:blip r:embed="rId2" cstate="print"/>
          <a:srcRect l="56052" t="41096" r="2608" b="41420"/>
          <a:stretch>
            <a:fillRect/>
          </a:stretch>
        </p:blipFill>
        <p:spPr bwMode="auto">
          <a:xfrm>
            <a:off x="3857628" y="6596074"/>
            <a:ext cx="2714644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3929066" y="9536668"/>
            <a:ext cx="25744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Пронькинский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родник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article-8152_2.jpg"/>
          <p:cNvPicPr>
            <a:picLocks noChangeAspect="1"/>
          </p:cNvPicPr>
          <p:nvPr/>
        </p:nvPicPr>
        <p:blipFill>
          <a:blip r:embed="rId3"/>
          <a:srcRect t="5965" r="11628" b="8141"/>
          <a:stretch>
            <a:fillRect/>
          </a:stretch>
        </p:blipFill>
        <p:spPr>
          <a:xfrm>
            <a:off x="0" y="3381364"/>
            <a:ext cx="3357562" cy="278608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57166" y="6167446"/>
            <a:ext cx="22785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Настольный теннис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57166" y="2809860"/>
            <a:ext cx="27694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Геннадий  Ильич  Попов</a:t>
            </a:r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Рисунок 1" descr="D:\сканер\Попов Г.И\00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66" y="0"/>
            <a:ext cx="2952387" cy="2738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Box 11"/>
          <p:cNvSpPr txBox="1"/>
          <p:nvPr/>
        </p:nvSpPr>
        <p:spPr>
          <a:xfrm>
            <a:off x="3643314" y="4310058"/>
            <a:ext cx="2925288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19 декабря</a:t>
            </a:r>
          </a:p>
          <a:p>
            <a:pPr algn="ctr"/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2011 года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" name="Рисунок 12" descr="i (2)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6726808"/>
            <a:ext cx="3429000" cy="2643206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0" y="9536668"/>
            <a:ext cx="33115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Сорочинское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водохранилище</a:t>
            </a:r>
          </a:p>
        </p:txBody>
      </p:sp>
      <p:pic>
        <p:nvPicPr>
          <p:cNvPr id="16" name="Рисунок 15" descr="C:\Documents and Settings\Читальный зал 2\Рабочий стол\Безымянный.bmp"/>
          <p:cNvPicPr/>
          <p:nvPr/>
        </p:nvPicPr>
        <p:blipFill>
          <a:blip r:embed="rId6" cstate="print"/>
          <a:srcRect t="3204" r="62214" b="61552"/>
          <a:stretch>
            <a:fillRect/>
          </a:stretch>
        </p:blipFill>
        <p:spPr bwMode="auto">
          <a:xfrm>
            <a:off x="4289662" y="0"/>
            <a:ext cx="2214578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TextBox 16"/>
          <p:cNvSpPr txBox="1"/>
          <p:nvPr/>
        </p:nvSpPr>
        <p:spPr>
          <a:xfrm>
            <a:off x="3517598" y="2881298"/>
            <a:ext cx="33981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Антонина  Павловна  Осокина</a:t>
            </a:r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305</TotalTime>
  <Words>228</Words>
  <Application>Microsoft Office PowerPoint</Application>
  <PresentationFormat>Лист A4 (210x297 мм)</PresentationFormat>
  <Paragraphs>98</Paragraphs>
  <Slides>14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Админ</cp:lastModifiedBy>
  <cp:revision>29</cp:revision>
  <dcterms:modified xsi:type="dcterms:W3CDTF">2021-11-09T06:13:16Z</dcterms:modified>
</cp:coreProperties>
</file>