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92" r:id="rId2"/>
    <p:sldId id="256" r:id="rId3"/>
    <p:sldId id="269" r:id="rId4"/>
    <p:sldId id="265" r:id="rId5"/>
    <p:sldId id="263" r:id="rId6"/>
    <p:sldId id="262" r:id="rId7"/>
    <p:sldId id="259" r:id="rId8"/>
    <p:sldId id="297" r:id="rId9"/>
    <p:sldId id="293" r:id="rId10"/>
    <p:sldId id="298" r:id="rId11"/>
    <p:sldId id="288" r:id="rId12"/>
    <p:sldId id="291" r:id="rId13"/>
    <p:sldId id="289" r:id="rId14"/>
    <p:sldId id="287" r:id="rId15"/>
    <p:sldId id="279" r:id="rId16"/>
    <p:sldId id="276" r:id="rId17"/>
    <p:sldId id="280" r:id="rId18"/>
    <p:sldId id="285" r:id="rId19"/>
    <p:sldId id="286" r:id="rId20"/>
    <p:sldId id="295" r:id="rId21"/>
    <p:sldId id="29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018" autoAdjust="0"/>
  </p:normalViewPr>
  <p:slideViewPr>
    <p:cSldViewPr>
      <p:cViewPr varScale="1">
        <p:scale>
          <a:sx n="51" d="100"/>
          <a:sy n="51" d="100"/>
        </p:scale>
        <p:origin x="-124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35743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>Сатирические образы человека</a:t>
            </a:r>
            <a:br>
              <a:rPr lang="ru-RU" sz="8800" dirty="0" smtClean="0"/>
            </a:br>
            <a:endParaRPr lang="ru-RU" sz="8800" dirty="0"/>
          </a:p>
        </p:txBody>
      </p:sp>
      <p:sp>
        <p:nvSpPr>
          <p:cNvPr id="3" name="TextBox 2"/>
          <p:cNvSpPr txBox="1"/>
          <p:nvPr/>
        </p:nvSpPr>
        <p:spPr>
          <a:xfrm>
            <a:off x="3851920" y="4869160"/>
            <a:ext cx="50077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Урок изобразительного искусства в 6 классе.</a:t>
            </a:r>
          </a:p>
          <a:p>
            <a:r>
              <a:rPr lang="ru-RU" dirty="0" smtClean="0"/>
              <a:t>Педагог – Дариуш Генриетта Владимировна</a:t>
            </a:r>
          </a:p>
          <a:p>
            <a:r>
              <a:rPr lang="ru-RU" dirty="0" smtClean="0"/>
              <a:t>МБОУ «СОШ№60» г.Ижевск, УР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Карикатура на Борджи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Карикатура на Борджи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http://chernov-trezin.narod.ru/Borjia.files/image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96752"/>
            <a:ext cx="2667000" cy="3219451"/>
          </a:xfrm>
          <a:prstGeom prst="rect">
            <a:avLst/>
          </a:prstGeom>
          <a:noFill/>
        </p:spPr>
      </p:pic>
      <p:pic>
        <p:nvPicPr>
          <p:cNvPr id="2056" name="Picture 8" descr="http://chernov-trezin.narod.ru/Borjia.files/image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24744"/>
            <a:ext cx="2867025" cy="336232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5085184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Леонардо да Винчи      эпоха Возрождения</a:t>
            </a:r>
          </a:p>
          <a:p>
            <a:pPr algn="ctr"/>
            <a:r>
              <a:rPr lang="ru-RU" sz="2400" dirty="0" smtClean="0"/>
              <a:t>один из наиболее мерзких злодеев в итальянской истории – </a:t>
            </a:r>
            <a:r>
              <a:rPr lang="ru-RU" sz="2400" dirty="0" err="1" smtClean="0"/>
              <a:t>Родриго-Лансоль</a:t>
            </a:r>
            <a:r>
              <a:rPr lang="ru-RU" sz="2400" dirty="0" smtClean="0"/>
              <a:t> </a:t>
            </a:r>
            <a:r>
              <a:rPr lang="ru-RU" sz="2400" dirty="0" err="1" smtClean="0"/>
              <a:t>Борджиа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amnesia.pavelbers.com/kukryniksy%20phot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142984"/>
            <a:ext cx="6286544" cy="4714912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1.gstatic.com/images?q=tbn:ANd9GcT8HGgbHRGO4OBt5wxKMISdDUDjYMuXUenLuKsN5Vr-3o5XQ4VUwyFgB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785793"/>
            <a:ext cx="3714776" cy="4030185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5143512"/>
            <a:ext cx="87868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/>
              <a:t>Кукрыниксы</a:t>
            </a:r>
            <a:endParaRPr lang="ru-RU" sz="3200" b="1" dirty="0" smtClean="0"/>
          </a:p>
          <a:p>
            <a:pPr algn="ctr"/>
            <a:r>
              <a:rPr lang="ru-RU" sz="3200" dirty="0" smtClean="0"/>
              <a:t>Владимир МАЯКОВСКИЙ.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ружеский шарж Кукрыникс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714356"/>
            <a:ext cx="4286280" cy="4749663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714316" y="5715016"/>
            <a:ext cx="84296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    </a:t>
            </a:r>
            <a:r>
              <a:rPr lang="ru-RU" sz="2800" b="1" dirty="0" err="1" smtClean="0"/>
              <a:t>Кукрыниксы</a:t>
            </a:r>
            <a:r>
              <a:rPr lang="ru-RU" sz="2800" b="1" dirty="0" smtClean="0"/>
              <a:t> </a:t>
            </a:r>
          </a:p>
          <a:p>
            <a:pPr algn="ctr"/>
            <a:r>
              <a:rPr lang="ru-RU" sz="2800" b="1" dirty="0" smtClean="0"/>
              <a:t>С.Я. Маршак     дружеский шарж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amnesia.pavelbers.com/kukryniks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60648"/>
            <a:ext cx="5786478" cy="5710341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267744" y="6021288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/>
              <a:t>Кукрыниксы</a:t>
            </a:r>
            <a:r>
              <a:rPr lang="ru-RU" sz="3200" dirty="0" smtClean="0"/>
              <a:t>   автопортрет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4500570"/>
            <a:ext cx="4000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dirty="0" smtClean="0"/>
              <a:t>В годы Великой Отечественной войны </a:t>
            </a:r>
            <a:r>
              <a:rPr lang="ru-RU" sz="2400" dirty="0" err="1" smtClean="0"/>
              <a:t>Кукрыниксы</a:t>
            </a:r>
            <a:r>
              <a:rPr lang="ru-RU" sz="2400" dirty="0" smtClean="0"/>
              <a:t> создают карикатуры на </a:t>
            </a:r>
          </a:p>
          <a:p>
            <a:pPr algn="r"/>
            <a:r>
              <a:rPr lang="ru-RU" sz="2400" dirty="0" smtClean="0"/>
              <a:t>военную тему.</a:t>
            </a:r>
            <a:endParaRPr lang="ru-RU" sz="2400" dirty="0"/>
          </a:p>
        </p:txBody>
      </p:sp>
      <p:sp>
        <p:nvSpPr>
          <p:cNvPr id="13314" name="AutoShape 2" descr="Беспощадно разгромим и уничтожим врага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Беспощадно разгромим и уничтожим врага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500042"/>
            <a:ext cx="4143404" cy="5593595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pic>
        <p:nvPicPr>
          <p:cNvPr id="13318" name="Picture 6" descr="Фашистская псарня - плакат, художник Кукрыникс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500042"/>
            <a:ext cx="3272037" cy="3786214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Шаржи на известных людей (30 шт.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857364"/>
            <a:ext cx="3405178" cy="4297335"/>
          </a:xfrm>
          <a:prstGeom prst="rect">
            <a:avLst/>
          </a:prstGeom>
          <a:noFill/>
          <a:ln w="7620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428728" y="571480"/>
            <a:ext cx="691683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Современные сатирические рисунки –</a:t>
            </a:r>
          </a:p>
          <a:p>
            <a:pPr algn="ctr"/>
            <a:r>
              <a:rPr lang="ru-RU" sz="3200" dirty="0" smtClean="0"/>
              <a:t> дружеские шаржи</a:t>
            </a:r>
            <a:endParaRPr lang="ru-RU" sz="3200" dirty="0"/>
          </a:p>
        </p:txBody>
      </p:sp>
      <p:pic>
        <p:nvPicPr>
          <p:cNvPr id="6146" name="Picture 2" descr="http://ruskino.ru/artist/40/md_portr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916832"/>
            <a:ext cx="3240360" cy="4286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vc5d5ct4xrwe (490x674, 123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54009">
            <a:off x="4136756" y="54777"/>
            <a:ext cx="4667250" cy="6419851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pic>
        <p:nvPicPr>
          <p:cNvPr id="23554" name="Picture 2" descr="Михаил Бояр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7314" y="620688"/>
            <a:ext cx="4004686" cy="5539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Прикольные шаржи знаменитостей  (36 картинок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1285860"/>
            <a:ext cx="3429024" cy="4675942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11268" name="AutoShape 4" descr="Шаржи на российских звезд (45 картинок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Шаржи на российских звезд (45 картинок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357298"/>
            <a:ext cx="4086514" cy="4524355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11272" name="AutoShape 8" descr="Шаржи на российских звезд (45 картинок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8" name="AutoShape 2" descr="Уилл Смит, источник: ru.wikipedia.or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Уилл Смит (Will Smith): фильмы, биография, семь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Уилл Смит (Will Smith): фильмы, биография, семья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653136"/>
            <a:ext cx="1250331" cy="19191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4" name="Picture 8" descr="Иван Охлобыстин - актёр, режиссёр, сценарист - фотографии ..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4581128"/>
            <a:ext cx="1512168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рикольные шаржи знаменитостей  (36 картинок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3920158" cy="4619254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pic>
        <p:nvPicPr>
          <p:cNvPr id="3" name="Picture 4" descr="Прикольные шаржи знаменитостей  (36 картинок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071546"/>
            <a:ext cx="3469624" cy="4782299"/>
          </a:xfrm>
          <a:prstGeom prst="rect">
            <a:avLst/>
          </a:prstGeom>
          <a:noFill/>
          <a:ln w="57150">
            <a:solidFill>
              <a:schemeClr val="accent4">
                <a:lumMod val="40000"/>
                <a:lumOff val="60000"/>
              </a:schemeClr>
            </a:solidFill>
          </a:ln>
        </p:spPr>
      </p:pic>
      <p:sp>
        <p:nvSpPr>
          <p:cNvPr id="5122" name="AutoShape 2" descr="Брэд Питт (Brad Pitt): фильмы, биография, семь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Брэд Питт (Brad Pitt): фильмы, биография, семья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Брэд Питт (Brad Pitt): фильмы, биография, семья ...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449574"/>
            <a:ext cx="1152128" cy="1827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9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8" name="Picture 8" descr="Джим Керри, источник: www.film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6296" y="5229200"/>
            <a:ext cx="1308348" cy="1308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Прикольные карикатуры времен СССР в журнале Крокодил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839972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412776"/>
            <a:ext cx="66247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Задание для самостоятельной работы</a:t>
            </a:r>
          </a:p>
          <a:p>
            <a:r>
              <a:rPr lang="ru-RU" dirty="0" smtClean="0"/>
              <a:t>Нарисовать карикатуры на школьную тему по рядам:</a:t>
            </a:r>
          </a:p>
          <a:p>
            <a:r>
              <a:rPr lang="ru-RU" dirty="0" smtClean="0"/>
              <a:t>1ряд – ученик не знает расписание</a:t>
            </a:r>
          </a:p>
          <a:p>
            <a:r>
              <a:rPr lang="ru-RU" dirty="0" smtClean="0"/>
              <a:t>2ряд  - ученик задерживается в столовой</a:t>
            </a:r>
          </a:p>
          <a:p>
            <a:r>
              <a:rPr lang="ru-RU" dirty="0" smtClean="0"/>
              <a:t>3ряд – ученик не готов к уроку, нет спортивной формы для       урока физкультуры</a:t>
            </a:r>
          </a:p>
          <a:p>
            <a:endParaRPr lang="ru-RU" dirty="0" smtClean="0"/>
          </a:p>
          <a:p>
            <a:r>
              <a:rPr lang="ru-RU" dirty="0" smtClean="0"/>
              <a:t>Делим ситуации по партам:</a:t>
            </a:r>
          </a:p>
          <a:p>
            <a:endParaRPr lang="ru-RU" dirty="0" smtClean="0"/>
          </a:p>
          <a:p>
            <a:r>
              <a:rPr lang="ru-RU" dirty="0" smtClean="0"/>
              <a:t>1парта – кто</a:t>
            </a:r>
          </a:p>
          <a:p>
            <a:r>
              <a:rPr lang="ru-RU" dirty="0" smtClean="0"/>
              <a:t>2парта – когда, сама ситуация</a:t>
            </a:r>
          </a:p>
          <a:p>
            <a:r>
              <a:rPr lang="ru-RU" dirty="0" smtClean="0"/>
              <a:t>3парта – как ученик выходит из положения</a:t>
            </a:r>
          </a:p>
          <a:p>
            <a:r>
              <a:rPr lang="ru-RU" dirty="0" smtClean="0"/>
              <a:t>4парта – что из этого вышло, возвращение домой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2636912"/>
            <a:ext cx="49888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Спасибо за внимание!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Прикольные карикатуры времен СССР в журнале Крокодил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374896"/>
            <a:ext cx="7000924" cy="54831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642918"/>
            <a:ext cx="69729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Карикатуры о школьной жизни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икатуры на школьную жиз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3" y="428603"/>
            <a:ext cx="5741358" cy="6233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икатуры на школьную те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85728"/>
            <a:ext cx="621510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икатуры на школьную тем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46"/>
            <a:ext cx="8643966" cy="5143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рикольные карикатуры времен СССР в журнале Крокодил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42852"/>
            <a:ext cx="7143800" cy="6357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518/32070366.17/0_65c4e_f84883ad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57166"/>
            <a:ext cx="5429288" cy="628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50030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Карикатура </a:t>
            </a:r>
            <a:br>
              <a:rPr lang="ru-RU" dirty="0" smtClean="0"/>
            </a:br>
            <a:r>
              <a:rPr lang="ru-RU" dirty="0" smtClean="0"/>
              <a:t>в переводе с итальянского – преувеличение.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990</TotalTime>
  <Words>146</Words>
  <Application>Microsoft Office PowerPoint</Application>
  <PresentationFormat>Экран (4:3)</PresentationFormat>
  <Paragraphs>30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Техническая</vt:lpstr>
      <vt:lpstr> Сатирические образы человека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Карикатура  в переводе с итальянского – преувеличение.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61</cp:revision>
  <dcterms:modified xsi:type="dcterms:W3CDTF">2024-03-21T08:05:53Z</dcterms:modified>
</cp:coreProperties>
</file>