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B88E-C1A5-4AC1-AADD-805B4D90355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1C7-6B23-40D4-A10C-BC84DB1B36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B88E-C1A5-4AC1-AADD-805B4D90355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1C7-6B23-40D4-A10C-BC84DB1B36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B88E-C1A5-4AC1-AADD-805B4D90355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1C7-6B23-40D4-A10C-BC84DB1B36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B88E-C1A5-4AC1-AADD-805B4D90355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1C7-6B23-40D4-A10C-BC84DB1B36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B88E-C1A5-4AC1-AADD-805B4D90355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1C7-6B23-40D4-A10C-BC84DB1B36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B88E-C1A5-4AC1-AADD-805B4D90355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1C7-6B23-40D4-A10C-BC84DB1B36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B88E-C1A5-4AC1-AADD-805B4D90355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1C7-6B23-40D4-A10C-BC84DB1B36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B88E-C1A5-4AC1-AADD-805B4D90355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1C7-6B23-40D4-A10C-BC84DB1B36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B88E-C1A5-4AC1-AADD-805B4D90355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1C7-6B23-40D4-A10C-BC84DB1B36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B88E-C1A5-4AC1-AADD-805B4D90355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A1C7-6B23-40D4-A10C-BC84DB1B36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B88E-C1A5-4AC1-AADD-805B4D90355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4FEA1C7-6B23-40D4-A10C-BC84DB1B36D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70DB88E-C1A5-4AC1-AADD-805B4D90355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4FEA1C7-6B23-40D4-A10C-BC84DB1B36D1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56145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Мастер-класс для родителей «Как научить ребёнка говорить?»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293096"/>
            <a:ext cx="7854696" cy="1944216"/>
          </a:xfrm>
        </p:spPr>
        <p:txBody>
          <a:bodyPr>
            <a:normAutofit fontScale="85000" lnSpcReduction="20000"/>
          </a:bodyPr>
          <a:lstStyle/>
          <a:p>
            <a:r>
              <a:rPr lang="ru-RU" sz="2000" dirty="0" smtClean="0"/>
              <a:t>Подготовила: воспитатель высшей</a:t>
            </a:r>
          </a:p>
          <a:p>
            <a:r>
              <a:rPr lang="ru-RU" sz="2000" dirty="0" smtClean="0"/>
              <a:t> квалификационной категории</a:t>
            </a:r>
          </a:p>
          <a:p>
            <a:r>
              <a:rPr lang="ru-RU" sz="2000" dirty="0" smtClean="0"/>
              <a:t>Паршина Ирина Анатольевна</a:t>
            </a:r>
          </a:p>
          <a:p>
            <a:r>
              <a:rPr lang="ru-RU" sz="2000" dirty="0" smtClean="0"/>
              <a:t>МУНИЦИПАЛЬНОЕ БЮДЖЕТНОЕ ДОШКОЛЬНОЕ </a:t>
            </a:r>
          </a:p>
          <a:p>
            <a:r>
              <a:rPr lang="ru-RU" sz="2000" dirty="0" smtClean="0"/>
              <a:t>ОБРАЗОВАТЕЛЬНОЕ УЧРЕЖДЕНИЕ</a:t>
            </a:r>
          </a:p>
          <a:p>
            <a:r>
              <a:rPr lang="ru-RU" sz="2000" dirty="0" smtClean="0"/>
              <a:t> ДЕТСКИЙ САД № 3 Г.КАМЕНКИ КАМЕНСКОГО РАЙОНА </a:t>
            </a:r>
          </a:p>
          <a:p>
            <a:r>
              <a:rPr lang="ru-RU" sz="2000" dirty="0" smtClean="0"/>
              <a:t>ПЕНЗЕНСКОЙ ОБЛАСТИ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4156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424"/>
            <a:ext cx="9112786" cy="683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79188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305800" cy="108012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современные дети поздно начинают говорить?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s://detki.guru/wp-content/uploads/2021/02/scart-v-televizore-osobennosti-raspinovka-i-podklyuchenie-6-scal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16832"/>
            <a:ext cx="7163171" cy="477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629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305800" cy="64807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Пальчиковые игры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utoShape 2" descr="Пальчиковые игры для детей как средство развития мелкой мотор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484784"/>
            <a:ext cx="28575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4" y="4810952"/>
            <a:ext cx="2811180" cy="1969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5" y="1484784"/>
            <a:ext cx="5465407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 descr="НИИ Эврика. Пальчиковая гимнастика для дошкольников 4–6 ле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810952"/>
            <a:ext cx="2756804" cy="1969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0" b="16469"/>
          <a:stretch/>
        </p:blipFill>
        <p:spPr bwMode="auto">
          <a:xfrm>
            <a:off x="6588224" y="4365103"/>
            <a:ext cx="2265350" cy="241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744396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305800" cy="792088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Самомассаж с предметами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4" r="4353"/>
          <a:stretch/>
        </p:blipFill>
        <p:spPr bwMode="auto">
          <a:xfrm>
            <a:off x="932873" y="1781906"/>
            <a:ext cx="3435928" cy="280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57180"/>
            <a:ext cx="3240360" cy="2813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 descr="Развитие мелкой моторики у дошкольников: самомассаж кистей и пальцев рук&quot;.  Учитель-логопед. Консультации для воспитателей. Консультации для  воспитателей. МБДОУ Детский сад №6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711900"/>
            <a:ext cx="3096344" cy="206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061467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Артикуляционные и речевые игры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71223"/>
            <a:ext cx="7344816" cy="5140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731890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305800" cy="122413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азвивающие игры своими руками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077072"/>
            <a:ext cx="3472715" cy="2682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8880"/>
            <a:ext cx="3167917" cy="271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025" y="2348879"/>
            <a:ext cx="3024187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07728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0888"/>
            <a:ext cx="8305800" cy="2088232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84727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75</TotalTime>
  <Words>58</Words>
  <Application>Microsoft Office PowerPoint</Application>
  <PresentationFormat>Экран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Мастер-класс для родителей «Как научить ребёнка говорить?»</vt:lpstr>
      <vt:lpstr>Презентация PowerPoint</vt:lpstr>
      <vt:lpstr>Почему современные дети поздно начинают говорить?</vt:lpstr>
      <vt:lpstr>Пальчиковые игры</vt:lpstr>
      <vt:lpstr>Самомассаж с предметами</vt:lpstr>
      <vt:lpstr>Артикуляционные и речевые игры</vt:lpstr>
      <vt:lpstr>Развивающие игры своими руками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для родителей «Как научить ребёнка говорить?»</dc:title>
  <dc:creator>Олег</dc:creator>
  <cp:lastModifiedBy>Олег</cp:lastModifiedBy>
  <cp:revision>7</cp:revision>
  <dcterms:created xsi:type="dcterms:W3CDTF">2022-04-13T11:14:47Z</dcterms:created>
  <dcterms:modified xsi:type="dcterms:W3CDTF">2022-04-13T12:30:11Z</dcterms:modified>
</cp:coreProperties>
</file>