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434861"/>
            <a:ext cx="91440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Организация и проведение профориентационных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экскурсий на предприятиях поселка Краснобродского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для обучающихся 5-8 классов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683568" y="5408930"/>
            <a:ext cx="244725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Выполнила: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Змеева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К.П.,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МБОУ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«СОШ №31»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поселка Краснобродского </a:t>
            </a:r>
          </a:p>
        </p:txBody>
      </p:sp>
    </p:spTree>
    <p:extLst>
      <p:ext uri="{BB962C8B-B14F-4D97-AF65-F5344CB8AC3E}">
        <p14:creationId xmlns:p14="http://schemas.microsoft.com/office/powerpoint/2010/main" val="6809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31640" y="1893455"/>
            <a:ext cx="712879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Цель экскурсии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- содействие формированию у учащихся внутренней готовности к осознанному и самостоятельному построению, корректировке и реализации перспектив своего профессионального развития.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23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359024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>
                <a:solidFill>
                  <a:schemeClr val="accent6">
                    <a:lumMod val="50000"/>
                  </a:schemeClr>
                </a:solidFill>
              </a:rPr>
              <a:t>Опыт организации и проведения профориентационных экскурсий в </a:t>
            </a:r>
            <a:br>
              <a:rPr lang="ru-RU" sz="31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accent6">
                    <a:lumMod val="50000"/>
                  </a:schemeClr>
                </a:solidFill>
              </a:rPr>
              <a:t>МБОУ «СОШ №31» поселка Краснобродского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6386" name="Picture 2" descr="http://fabrica-nadejda.ru/image/data/system/sl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3462890" cy="2376264"/>
          </a:xfrm>
          <a:prstGeom prst="rect">
            <a:avLst/>
          </a:prstGeom>
          <a:noFill/>
        </p:spPr>
      </p:pic>
      <p:pic>
        <p:nvPicPr>
          <p:cNvPr id="16388" name="Picture 4" descr="https://apf.mail.ru/cgi-bin/readmsg/P1140977.JPG?id=14802635690000000621%3B0%3B4&amp;x-email=ksusha01.11%40mail.ru&amp;exif=1&amp;bs=4655&amp;bl=2101385&amp;ct=image%2Fjpeg&amp;cn=P1140977.JPG&amp;cte=binar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933056"/>
            <a:ext cx="5832648" cy="2764032"/>
          </a:xfrm>
          <a:prstGeom prst="rect">
            <a:avLst/>
          </a:prstGeom>
          <a:noFill/>
        </p:spPr>
      </p:pic>
      <p:pic>
        <p:nvPicPr>
          <p:cNvPr id="16389" name="Picture 5" descr="F:\_SAM40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6712" y="1556792"/>
            <a:ext cx="3564395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7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Паспорт профориентационной экскурсии на трикотажную фабрику «Надежда» поселка Краснобродского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764704"/>
          <a:ext cx="8352928" cy="5967153"/>
        </p:xfrm>
        <a:graphic>
          <a:graphicData uri="http://schemas.openxmlformats.org/drawingml/2006/table">
            <a:tbl>
              <a:tblPr/>
              <a:tblGrid>
                <a:gridCol w="1417015"/>
                <a:gridCol w="6935913"/>
              </a:tblGrid>
              <a:tr h="277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Экскурсионный объект </a:t>
                      </a:r>
                    </a:p>
                  </a:txBody>
                  <a:tcPr marL="33409" marR="33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Трикотажная фабрика «Надежда» поселка Краснобродского</a:t>
                      </a:r>
                    </a:p>
                  </a:txBody>
                  <a:tcPr marL="33409" marR="33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Цель экскурсии</a:t>
                      </a:r>
                    </a:p>
                  </a:txBody>
                  <a:tcPr marL="33409" marR="33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Содействие формированию у школьников внутренней готовности к осознанному и самостоятельному построению, корректировке и реализации перспектив своего профессионального развития.</a:t>
                      </a:r>
                    </a:p>
                  </a:txBody>
                  <a:tcPr marL="33409" marR="33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68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Задачи экскурсии</a:t>
                      </a:r>
                    </a:p>
                  </a:txBody>
                  <a:tcPr marL="33409" marR="33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 познакомить учащихся с современным производством и перспективами его развития;</a:t>
                      </a:r>
                    </a:p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 расширить представления учащихся о содержании производственных профессий, прививать интерес к ним;</a:t>
                      </a:r>
                    </a:p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 познакомить с технологическими процессами, организацией и условиями труда;</a:t>
                      </a:r>
                    </a:p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 познакомить с трудовыми традициями предприятия, передовиками производства, ветеранами труда.</a:t>
                      </a:r>
                    </a:p>
                  </a:txBody>
                  <a:tcPr marL="33409" marR="33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6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Категория участников</a:t>
                      </a:r>
                    </a:p>
                  </a:txBody>
                  <a:tcPr marL="33409" marR="33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учащиеся 5-8 классов</a:t>
                      </a:r>
                    </a:p>
                  </a:txBody>
                  <a:tcPr marL="33409" marR="33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Количество участников</a:t>
                      </a:r>
                    </a:p>
                  </a:txBody>
                  <a:tcPr marL="33409" marR="33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 человек</a:t>
                      </a:r>
                    </a:p>
                  </a:txBody>
                  <a:tcPr marL="33409" marR="33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6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Время проведения</a:t>
                      </a:r>
                    </a:p>
                  </a:txBody>
                  <a:tcPr marL="33409" marR="33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25-30 мин</a:t>
                      </a:r>
                    </a:p>
                  </a:txBody>
                  <a:tcPr marL="33409" marR="33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0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Основные этапы экскурсии</a:t>
                      </a:r>
                    </a:p>
                  </a:txBody>
                  <a:tcPr marL="33409" marR="33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этап. Подготовительный - работа учащихся с литературой по родному поселку, изучение истории возникновения и развития предприятия (на базе ОУ).</a:t>
                      </a:r>
                    </a:p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 этап. Основной этап - экскурсия по предприятию: инструктаж ТБ, сырьевая база, структура предприятия, труд работников (на базе предприятия).</a:t>
                      </a:r>
                    </a:p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 этап. Заключительный этап – беседа, изготовление стенда, газеты, написания сочинения о прошедшей экскурсии, анкетирование (на базе ОУ).</a:t>
                      </a:r>
                    </a:p>
                  </a:txBody>
                  <a:tcPr marL="33409" marR="33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Ответственные</a:t>
                      </a:r>
                    </a:p>
                  </a:txBody>
                  <a:tcPr marL="33409" marR="33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этап – </a:t>
                      </a:r>
                      <a:r>
                        <a:rPr lang="ru-RU" sz="12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педагог-психолог\педагог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 этап – экскурсовод</a:t>
                      </a:r>
                    </a:p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 этап - </a:t>
                      </a:r>
                      <a:r>
                        <a:rPr lang="ru-RU" sz="12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педагог-психолог\педагог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3409" marR="334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_SAM4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260648"/>
            <a:ext cx="4536503" cy="3024335"/>
          </a:xfrm>
          <a:prstGeom prst="rect">
            <a:avLst/>
          </a:prstGeom>
          <a:noFill/>
        </p:spPr>
      </p:pic>
      <p:pic>
        <p:nvPicPr>
          <p:cNvPr id="19460" name="Picture 4" descr="https://apf.mail.ru/cgi-bin/readmsg/_SAM1661.JPG?id=14802635690000000621%3B0%3B11&amp;x-email=ksusha01.11%40mail.ru&amp;exif=1&amp;bs=23456&amp;bl=3530235&amp;ct=image%2Fjpeg&amp;cn=_SAM1661.JPG&amp;cte=binar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5" y="260649"/>
            <a:ext cx="3888432" cy="2592288"/>
          </a:xfrm>
          <a:prstGeom prst="rect">
            <a:avLst/>
          </a:prstGeom>
          <a:noFill/>
        </p:spPr>
      </p:pic>
      <p:pic>
        <p:nvPicPr>
          <p:cNvPr id="19461" name="Picture 5" descr="https://1.downloader.disk.yandex.ru/preview/0d8e4fa108cbfa255dbd1bdaa187630cc9e2235959ebf1364a790cab38b06cbd/inf/q5ySALTZdeQ_jo_TvMP12s7IkX9M26_46QEhZswVojVgJquFzzzNYmwSAKFPHqAxBRSO50xdHf0PxTXv0sOQaQ%3D%3D?uid=0&amp;filename=_SAM1667.JPG&amp;disposition=inline&amp;hash=&amp;limit=0&amp;content_type=image%2Fjpeg&amp;tknv=v2&amp;size=XXL&amp;crop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429000"/>
            <a:ext cx="4536504" cy="3021383"/>
          </a:xfrm>
          <a:prstGeom prst="rect">
            <a:avLst/>
          </a:prstGeom>
          <a:noFill/>
        </p:spPr>
      </p:pic>
      <p:pic>
        <p:nvPicPr>
          <p:cNvPr id="19463" name="Picture 7" descr="https://1.downloader.disk.yandex.ru/disk/7b2a68c9296025e5f53fc1318a020b5db7ed83cee884d27c7eff06eee5371c37/583c0a32/q5ySALTZdeQ_jo_TvMP12kR40NmYZf-PgmqZGZRqTBjSQDm1Vj3JvBumZwVBnTmPkXFg7hnpo9R6nM_Jilr8zw%3D%3D?uid=0&amp;filename=_SAM1663.JPG&amp;disposition=inline&amp;hash=&amp;limit=0&amp;content_type=image%2Fjpeg&amp;fsize=3622306&amp;hid=6d437f94b3b2e02a9b9bc2bae1106f85&amp;media_type=image&amp;tknv=v2&amp;etag=55d95c764d32a8eea693fba603c68fb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140968"/>
            <a:ext cx="3744416" cy="3463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564904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Спасибо за внимание!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241</Words>
  <Application>Microsoft Office PowerPoint</Application>
  <PresentationFormat>Экран (4:3)</PresentationFormat>
  <Paragraphs>35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Verdana</vt:lpstr>
      <vt:lpstr>Тема Office</vt:lpstr>
      <vt:lpstr>Презентация PowerPoint</vt:lpstr>
      <vt:lpstr>Презентация PowerPoint</vt:lpstr>
      <vt:lpstr> Опыт организации и проведения профориентационных экскурсий в  МБОУ «СОШ №31» поселка Краснобродского </vt:lpstr>
      <vt:lpstr> Паспорт профориентационной экскурсии на трикотажную фабрику «Надежда» поселка Краснобродского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по литературе</dc:title>
  <dc:creator>Наталья</dc:creator>
  <cp:lastModifiedBy>Саня</cp:lastModifiedBy>
  <cp:revision>10</cp:revision>
  <dcterms:created xsi:type="dcterms:W3CDTF">2014-10-17T02:15:58Z</dcterms:created>
  <dcterms:modified xsi:type="dcterms:W3CDTF">2021-10-10T05:08:03Z</dcterms:modified>
</cp:coreProperties>
</file>