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9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12" autoAdjust="0"/>
    <p:restoredTop sz="86437" autoAdjust="0"/>
  </p:normalViewPr>
  <p:slideViewPr>
    <p:cSldViewPr>
      <p:cViewPr varScale="1">
        <p:scale>
          <a:sx n="74" d="100"/>
          <a:sy n="74" d="100"/>
        </p:scale>
        <p:origin x="-148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6" y="10669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18.11.2021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3" y="476672"/>
            <a:ext cx="73448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Муниципальное казенное дошкольное образовательное</a:t>
            </a:r>
          </a:p>
          <a:p>
            <a:pPr algn="ctr"/>
            <a:r>
              <a:rPr lang="ru-RU" dirty="0" smtClean="0"/>
              <a:t> учреждение детский сад № 3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403648" y="2564904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1916832"/>
            <a:ext cx="909115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«Игровой стретчинг </a:t>
            </a:r>
          </a:p>
          <a:p>
            <a:pPr algn="ctr"/>
            <a:r>
              <a:rPr lang="ru-RU" sz="3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как </a:t>
            </a:r>
            <a:r>
              <a:rPr lang="ru-RU" sz="3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здоровье сберегающая </a:t>
            </a:r>
            <a:r>
              <a:rPr lang="ru-RU" sz="3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технология</a:t>
            </a:r>
          </a:p>
          <a:p>
            <a:pPr algn="ctr"/>
            <a:r>
              <a:rPr lang="ru-RU" sz="3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в детском саду»</a:t>
            </a:r>
            <a:endParaRPr lang="ru-RU" sz="3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99792" y="4653136"/>
            <a:ext cx="62646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i="1" dirty="0" smtClean="0"/>
              <a:t>Составила : воспитатель высшей</a:t>
            </a:r>
          </a:p>
          <a:p>
            <a:pPr algn="r"/>
            <a:r>
              <a:rPr lang="ru-RU" sz="1600" i="1" dirty="0" smtClean="0"/>
              <a:t> квалификационной категории</a:t>
            </a:r>
          </a:p>
          <a:p>
            <a:pPr algn="r"/>
            <a:r>
              <a:rPr lang="ru-RU" sz="1600" i="1" dirty="0" smtClean="0"/>
              <a:t>Сычева Е. В. </a:t>
            </a:r>
            <a:endParaRPr lang="ru-RU" sz="1600" i="1" dirty="0"/>
          </a:p>
        </p:txBody>
      </p:sp>
      <p:sp>
        <p:nvSpPr>
          <p:cNvPr id="8" name="TextBox 7"/>
          <p:cNvSpPr txBox="1"/>
          <p:nvPr/>
        </p:nvSpPr>
        <p:spPr>
          <a:xfrm>
            <a:off x="3491880" y="6165304"/>
            <a:ext cx="2050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г. Приволжск </a:t>
            </a:r>
            <a:r>
              <a:rPr lang="ru-RU" dirty="0" smtClean="0"/>
              <a:t>2021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Основные принципы игрового </a:t>
            </a:r>
            <a:r>
              <a:rPr lang="ru-RU" sz="2800" dirty="0" err="1" smtClean="0"/>
              <a:t>стретчинга</a:t>
            </a:r>
            <a:r>
              <a:rPr lang="ru-RU" sz="2800" dirty="0" smtClean="0"/>
              <a:t>:</a:t>
            </a:r>
            <a:endParaRPr lang="ru-RU" sz="2800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827584" y="1412776"/>
            <a:ext cx="2736304" cy="1346448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наглядность</a:t>
            </a: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827584" y="2996952"/>
            <a:ext cx="2880320" cy="1512168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систематичность</a:t>
            </a:r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>
            <a:off x="899592" y="4725144"/>
            <a:ext cx="2808312" cy="1512168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осознанность</a:t>
            </a:r>
            <a:endParaRPr lang="ru-RU" dirty="0"/>
          </a:p>
        </p:txBody>
      </p:sp>
      <p:sp>
        <p:nvSpPr>
          <p:cNvPr id="11" name="Овал 10"/>
          <p:cNvSpPr/>
          <p:nvPr/>
        </p:nvSpPr>
        <p:spPr>
          <a:xfrm>
            <a:off x="5148064" y="1412776"/>
            <a:ext cx="2736304" cy="1296144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доступность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5148064" y="3068960"/>
            <a:ext cx="2664296" cy="144016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повторяемость</a:t>
            </a:r>
            <a:endParaRPr lang="ru-RU" dirty="0"/>
          </a:p>
        </p:txBody>
      </p:sp>
      <p:sp>
        <p:nvSpPr>
          <p:cNvPr id="13" name="Овал 12"/>
          <p:cNvSpPr/>
          <p:nvPr/>
        </p:nvSpPr>
        <p:spPr>
          <a:xfrm>
            <a:off x="5076056" y="4725144"/>
            <a:ext cx="2808312" cy="1512168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индивидуальность</a:t>
            </a:r>
            <a:endParaRPr lang="ru-RU" sz="1600" dirty="0"/>
          </a:p>
        </p:txBody>
      </p:sp>
      <p:cxnSp>
        <p:nvCxnSpPr>
          <p:cNvPr id="15" name="Прямая со стрелкой 14"/>
          <p:cNvCxnSpPr/>
          <p:nvPr/>
        </p:nvCxnSpPr>
        <p:spPr>
          <a:xfrm flipH="1">
            <a:off x="3275856" y="1124744"/>
            <a:ext cx="360040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>
            <a:off x="3203848" y="1196752"/>
            <a:ext cx="720080" cy="1800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3563888" y="1196752"/>
            <a:ext cx="576064" cy="38164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4427984" y="1196752"/>
            <a:ext cx="648072" cy="39604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4716016" y="1196752"/>
            <a:ext cx="571872" cy="19175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5076056" y="1196752"/>
            <a:ext cx="288032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Горизонтальный свиток 15"/>
          <p:cNvSpPr/>
          <p:nvPr/>
        </p:nvSpPr>
        <p:spPr>
          <a:xfrm>
            <a:off x="2915816" y="188640"/>
            <a:ext cx="5400600" cy="5740690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FontTx/>
              <a:buChar char="-"/>
            </a:pPr>
            <a:r>
              <a:rPr lang="ru-RU" dirty="0" smtClean="0"/>
              <a:t>Разогрев перед упражнениями;</a:t>
            </a:r>
          </a:p>
          <a:p>
            <a:pPr>
              <a:buFontTx/>
              <a:buChar char="-"/>
            </a:pPr>
            <a:r>
              <a:rPr lang="ru-RU" dirty="0" smtClean="0"/>
              <a:t> медленное и плавное выполнение упражнений;</a:t>
            </a:r>
          </a:p>
          <a:p>
            <a:pPr>
              <a:buFontTx/>
              <a:buChar char="-"/>
            </a:pPr>
            <a:r>
              <a:rPr lang="ru-RU" dirty="0" smtClean="0"/>
              <a:t> «правило ровной спины»;</a:t>
            </a:r>
          </a:p>
          <a:p>
            <a:pPr>
              <a:buFontTx/>
              <a:buChar char="-"/>
            </a:pPr>
            <a:r>
              <a:rPr lang="ru-RU" dirty="0" smtClean="0"/>
              <a:t> спокойное дыхание;</a:t>
            </a:r>
          </a:p>
          <a:p>
            <a:pPr>
              <a:buFontTx/>
              <a:buChar char="-"/>
            </a:pPr>
            <a:r>
              <a:rPr lang="ru-RU" dirty="0" smtClean="0"/>
              <a:t> симметричное растягивание в обе стороны;</a:t>
            </a:r>
          </a:p>
          <a:p>
            <a:pPr>
              <a:buFontTx/>
              <a:buChar char="-"/>
            </a:pPr>
            <a:r>
              <a:rPr lang="ru-RU" dirty="0" smtClean="0"/>
              <a:t> передача характерных особенностей образов.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251520" y="2132856"/>
            <a:ext cx="25202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  </a:t>
            </a:r>
            <a:r>
              <a:rPr lang="ru-RU" sz="2800" b="1" i="1" u="sng" dirty="0" smtClean="0">
                <a:solidFill>
                  <a:srgbClr val="FF0000"/>
                </a:solidFill>
              </a:rPr>
              <a:t>Правила</a:t>
            </a:r>
          </a:p>
          <a:p>
            <a:r>
              <a:rPr lang="ru-RU" sz="2800" b="1" i="1" u="sng" dirty="0" smtClean="0">
                <a:solidFill>
                  <a:srgbClr val="FF0000"/>
                </a:solidFill>
              </a:rPr>
              <a:t>  игрового</a:t>
            </a:r>
          </a:p>
          <a:p>
            <a:r>
              <a:rPr lang="ru-RU" sz="2800" b="1" i="1" u="sng" dirty="0" err="1" smtClean="0">
                <a:solidFill>
                  <a:srgbClr val="FF0000"/>
                </a:solidFill>
              </a:rPr>
              <a:t>стретчинга</a:t>
            </a:r>
            <a:endParaRPr lang="ru-RU" sz="2800" b="1" i="1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19672" y="476672"/>
            <a:ext cx="6120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</a:rPr>
              <a:t>Спасибо за внимание !</a:t>
            </a:r>
            <a:endParaRPr lang="ru-RU" sz="4000" b="1" i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9715483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9965" y="1785926"/>
            <a:ext cx="7366812" cy="4204732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</a:rPr>
              <a:t>Что такое игровой стретчинг?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 </a:t>
            </a:r>
            <a:r>
              <a:rPr lang="ru-RU" b="1" i="1" u="sng" dirty="0" smtClean="0"/>
              <a:t>Игровой стретчинг</a:t>
            </a:r>
            <a:r>
              <a:rPr lang="ru-RU" dirty="0" smtClean="0"/>
              <a:t> - это специально подобранные  упражнения на</a:t>
            </a:r>
            <a:r>
              <a:rPr lang="ru-RU" b="1" i="1" dirty="0" smtClean="0"/>
              <a:t> </a:t>
            </a:r>
            <a:r>
              <a:rPr lang="ru-RU" dirty="0" smtClean="0"/>
              <a:t>растяжку мышц,  проводимые с детьми в игровой форме. 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DSCN484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36017" y="3643314"/>
            <a:ext cx="4071965" cy="3053974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    </a:t>
            </a:r>
            <a:r>
              <a:rPr lang="ru-RU" sz="4000" dirty="0" smtClean="0"/>
              <a:t> </a:t>
            </a:r>
            <a:r>
              <a:rPr lang="ru-RU" sz="4000" b="1" i="1" u="sng" dirty="0" smtClean="0">
                <a:solidFill>
                  <a:srgbClr val="FF0000"/>
                </a:solidFill>
              </a:rPr>
              <a:t>цель:</a:t>
            </a:r>
            <a:endParaRPr lang="ru-RU" sz="4000" b="1" i="1" u="sng" dirty="0">
              <a:solidFill>
                <a:srgbClr val="FF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 </a:t>
            </a:r>
            <a:r>
              <a:rPr lang="ru-RU" sz="3200" u="sng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Способствовать укреплению физического и психического здоровья детей и гармоничного развития личности каждого ребенка.</a:t>
            </a:r>
            <a:endParaRPr lang="ru-RU" sz="3200" u="sng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7" name="Содержимое 6" descr="DSCN4822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4008" y="2155465"/>
            <a:ext cx="4032448" cy="3024336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b="1" i="1" dirty="0" smtClean="0">
                <a:solidFill>
                  <a:srgbClr val="C00000"/>
                </a:solidFill>
              </a:rPr>
              <a:t>Задачи игрового </a:t>
            </a:r>
            <a:r>
              <a:rPr lang="ru-RU" b="1" i="1" dirty="0" err="1" smtClean="0">
                <a:solidFill>
                  <a:srgbClr val="C00000"/>
                </a:solidFill>
              </a:rPr>
              <a:t>стретчинга</a:t>
            </a:r>
            <a:r>
              <a:rPr lang="ru-RU" b="1" i="1" dirty="0" smtClean="0">
                <a:solidFill>
                  <a:srgbClr val="C00000"/>
                </a:solidFill>
              </a:rPr>
              <a:t>: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ru-RU" dirty="0" smtClean="0"/>
              <a:t>Развитие физических качеств: мышечной силы, ловкости, выносливости, гибкости.</a:t>
            </a:r>
          </a:p>
          <a:p>
            <a:pPr lvl="0"/>
            <a:r>
              <a:rPr lang="ru-RU" dirty="0" smtClean="0"/>
              <a:t>Развитие психических качеств: внимание, воображение, умственные способности.</a:t>
            </a:r>
          </a:p>
          <a:p>
            <a:pPr lvl="0"/>
            <a:r>
              <a:rPr lang="ru-RU" dirty="0" smtClean="0"/>
              <a:t>Укрепление костно-мышечной системы, повышение функциональной деятельности органов и систем организма.</a:t>
            </a:r>
          </a:p>
          <a:p>
            <a:pPr lvl="0"/>
            <a:r>
              <a:rPr lang="ru-RU" dirty="0" smtClean="0"/>
              <a:t>Создание условий для положительного </a:t>
            </a:r>
            <a:r>
              <a:rPr lang="ru-RU" dirty="0" err="1" smtClean="0"/>
              <a:t>психоэмоционального</a:t>
            </a:r>
            <a:r>
              <a:rPr lang="ru-RU" dirty="0" smtClean="0"/>
              <a:t> состояния детей, </a:t>
            </a:r>
            <a:r>
              <a:rPr lang="ru-RU" dirty="0" err="1" smtClean="0"/>
              <a:t>раскрепощённости</a:t>
            </a:r>
            <a:r>
              <a:rPr lang="ru-RU" dirty="0" smtClean="0"/>
              <a:t> и творчества в движении.</a:t>
            </a:r>
          </a:p>
          <a:p>
            <a:pPr lvl="0"/>
            <a:r>
              <a:rPr lang="ru-RU" dirty="0" smtClean="0"/>
              <a:t>Формирование у детей интереса к занятиям и привычки к здоровому образу жизни.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</a:rPr>
              <a:t>Значение  игрового  </a:t>
            </a:r>
            <a:r>
              <a:rPr lang="ru-RU" b="1" i="1" dirty="0" err="1" smtClean="0">
                <a:solidFill>
                  <a:srgbClr val="C00000"/>
                </a:solidFill>
              </a:rPr>
              <a:t>стретчинга</a:t>
            </a:r>
            <a:r>
              <a:rPr lang="ru-RU" b="1" i="1" dirty="0" smtClean="0">
                <a:solidFill>
                  <a:srgbClr val="C00000"/>
                </a:solidFill>
              </a:rPr>
              <a:t>: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увеличивается подвижность суставов;</a:t>
            </a:r>
          </a:p>
          <a:p>
            <a:r>
              <a:rPr lang="ru-RU" dirty="0" smtClean="0"/>
              <a:t>мышцы становятся более эластичными и     гибкими;</a:t>
            </a:r>
          </a:p>
          <a:p>
            <a:r>
              <a:rPr lang="ru-RU" dirty="0" smtClean="0"/>
              <a:t>повышается общая двигательная активность;</a:t>
            </a:r>
          </a:p>
          <a:p>
            <a:r>
              <a:rPr lang="ru-RU" dirty="0" smtClean="0"/>
              <a:t>упражнения направлены на формирование правильной осанки;</a:t>
            </a:r>
          </a:p>
          <a:p>
            <a:r>
              <a:rPr lang="ru-RU" dirty="0" smtClean="0"/>
              <a:t>воспитываются выносливость и старательность.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</a:t>
            </a:r>
            <a:r>
              <a:rPr lang="ru-RU" dirty="0" smtClean="0">
                <a:solidFill>
                  <a:srgbClr val="FF0000"/>
                </a:solidFill>
              </a:rPr>
              <a:t>Упражнения игрового </a:t>
            </a:r>
            <a:r>
              <a:rPr lang="ru-RU" dirty="0" err="1" smtClean="0">
                <a:solidFill>
                  <a:srgbClr val="FF0000"/>
                </a:solidFill>
              </a:rPr>
              <a:t>стретчинга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24324" cy="4724400"/>
          </a:xfrm>
        </p:spPr>
        <p:txBody>
          <a:bodyPr>
            <a:normAutofit/>
          </a:bodyPr>
          <a:lstStyle/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r>
              <a:rPr lang="ru-RU" sz="2400" dirty="0" smtClean="0"/>
              <a:t>С</a:t>
            </a:r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r>
              <a:rPr lang="ru-RU" sz="2400" dirty="0" smtClean="0"/>
              <a:t>«Солнышко»                      </a:t>
            </a:r>
          </a:p>
          <a:p>
            <a:r>
              <a:rPr lang="ru-RU" sz="2400" dirty="0" smtClean="0"/>
              <a:t>«Змея»                                                </a:t>
            </a:r>
          </a:p>
          <a:p>
            <a:pPr>
              <a:buNone/>
            </a:pPr>
            <a:endParaRPr lang="ru-RU" sz="2400" dirty="0" smtClean="0"/>
          </a:p>
        </p:txBody>
      </p:sp>
      <p:pic>
        <p:nvPicPr>
          <p:cNvPr id="15" name="Содержимое 14" descr="DSCN4827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71472" y="2143116"/>
            <a:ext cx="3714776" cy="2786082"/>
          </a:xfrm>
        </p:spPr>
      </p:pic>
      <p:pic>
        <p:nvPicPr>
          <p:cNvPr id="17" name="Рисунок 16" descr="DSCN4841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716016" y="2159859"/>
            <a:ext cx="3672409" cy="2754306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81000" y="4572008"/>
            <a:ext cx="5867400" cy="642942"/>
          </a:xfrm>
        </p:spPr>
        <p:txBody>
          <a:bodyPr>
            <a:normAutofit/>
          </a:bodyPr>
          <a:lstStyle/>
          <a:p>
            <a:r>
              <a:rPr lang="ru-RU" b="0" i="1" dirty="0" smtClean="0">
                <a:solidFill>
                  <a:srgbClr val="FF0000"/>
                </a:solidFill>
              </a:rPr>
              <a:t>                                          Упражнение «Гимнаст»</a:t>
            </a:r>
            <a:endParaRPr lang="ru-RU" b="0" i="1" dirty="0">
              <a:solidFill>
                <a:srgbClr val="FF0000"/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381000" y="5214950"/>
            <a:ext cx="8191528" cy="1086618"/>
          </a:xfrm>
        </p:spPr>
        <p:txBody>
          <a:bodyPr>
            <a:normAutofit lnSpcReduction="10000"/>
          </a:bodyPr>
          <a:lstStyle/>
          <a:p>
            <a:r>
              <a:rPr lang="ru-RU" sz="2400" dirty="0" smtClean="0">
                <a:solidFill>
                  <a:sysClr val="windowText" lastClr="000000"/>
                </a:solidFill>
              </a:rPr>
              <a:t>Занятия игровым </a:t>
            </a:r>
            <a:r>
              <a:rPr lang="ru-RU" sz="2400" dirty="0" err="1" smtClean="0">
                <a:solidFill>
                  <a:sysClr val="windowText" lastClr="000000"/>
                </a:solidFill>
              </a:rPr>
              <a:t>стретчингом</a:t>
            </a:r>
            <a:r>
              <a:rPr lang="ru-RU" sz="2400" dirty="0" smtClean="0">
                <a:solidFill>
                  <a:sysClr val="windowText" lastClr="000000"/>
                </a:solidFill>
              </a:rPr>
              <a:t>  </a:t>
            </a:r>
            <a:r>
              <a:rPr lang="ru-RU" sz="2400" dirty="0" smtClean="0">
                <a:solidFill>
                  <a:sysClr val="windowText" lastClr="000000"/>
                </a:solidFill>
              </a:rPr>
              <a:t>проводятся </a:t>
            </a:r>
            <a:r>
              <a:rPr lang="ru-RU" sz="2400" dirty="0" smtClean="0">
                <a:solidFill>
                  <a:sysClr val="windowText" lastClr="000000"/>
                </a:solidFill>
              </a:rPr>
              <a:t>в виде сюжетно-ролевой или тематической игры, состоящей из игровых </a:t>
            </a:r>
            <a:r>
              <a:rPr lang="ru-RU" sz="2400" dirty="0" smtClean="0">
                <a:solidFill>
                  <a:sysClr val="windowText" lastClr="000000"/>
                </a:solidFill>
              </a:rPr>
              <a:t>ситуаций, </a:t>
            </a:r>
            <a:r>
              <a:rPr lang="ru-RU" sz="2400" dirty="0" smtClean="0">
                <a:solidFill>
                  <a:sysClr val="windowText" lastClr="000000"/>
                </a:solidFill>
              </a:rPr>
              <a:t>заданий, упражнений</a:t>
            </a:r>
            <a:r>
              <a:rPr lang="ru-RU" sz="2400" dirty="0" smtClean="0"/>
              <a:t>.</a:t>
            </a:r>
            <a:endParaRPr lang="ru-RU" sz="2400" cap="all" dirty="0" smtClean="0">
              <a:ln/>
              <a:solidFill>
                <a:schemeClr val="accent1"/>
              </a:solidFill>
            </a:endParaRPr>
          </a:p>
          <a:p>
            <a:endParaRPr lang="ru-RU" dirty="0"/>
          </a:p>
        </p:txBody>
      </p:sp>
      <p:pic>
        <p:nvPicPr>
          <p:cNvPr id="10" name="Рисунок 9" descr="DSCN4839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tretch>
            <a:fillRect/>
          </a:stretch>
        </p:blipFill>
        <p:spPr>
          <a:xfrm>
            <a:off x="2051720" y="620688"/>
            <a:ext cx="4876800" cy="3657600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DSCN48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6056" y="3933056"/>
            <a:ext cx="3456384" cy="2592288"/>
          </a:xfrm>
          <a:prstGeom prst="rect">
            <a:avLst/>
          </a:prstGeom>
        </p:spPr>
      </p:pic>
      <p:pic>
        <p:nvPicPr>
          <p:cNvPr id="9" name="Рисунок 8" descr="DSCN480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6" y="692696"/>
            <a:ext cx="3456384" cy="259228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11560" y="260648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«Бабочка»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48064" y="3429000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«Кошечка» 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13" name="Рисунок 12" descr="DSCN483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22794" y="667770"/>
            <a:ext cx="1962910" cy="261721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292080" y="26064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«Деревце»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15" name="Рисунок 14" descr="DSCN483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11660" y="3933056"/>
            <a:ext cx="1944216" cy="259228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827584" y="3501008"/>
            <a:ext cx="13689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«Ходьба»</a:t>
            </a:r>
            <a:endParaRPr lang="ru-RU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01752" y="500042"/>
            <a:ext cx="8686800" cy="2214578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2000" i="1" dirty="0" smtClean="0">
                <a:solidFill>
                  <a:sysClr val="windowText" lastClr="000000"/>
                </a:solidFill>
                <a:effectLst/>
              </a:rPr>
              <a:t>Помимо общего оздоровительного эффекта </a:t>
            </a:r>
            <a:r>
              <a:rPr lang="ru-RU" sz="2000" i="1" dirty="0" smtClean="0">
                <a:solidFill>
                  <a:sysClr val="windowText" lastClr="000000"/>
                </a:solidFill>
                <a:effectLst/>
              </a:rPr>
              <a:t>,умения </a:t>
            </a:r>
            <a:r>
              <a:rPr lang="ru-RU" sz="2000" i="1" dirty="0" smtClean="0">
                <a:solidFill>
                  <a:sysClr val="windowText" lastClr="000000"/>
                </a:solidFill>
                <a:effectLst/>
              </a:rPr>
              <a:t>управлять своим телом, запас целенаправленных двигательных навыков позволяет детям чувствовать себя сильными, уверенными в себе, красивыми, избавляет их от различных комплексов, создает чувство внутренней свободы.</a:t>
            </a:r>
            <a:r>
              <a:rPr lang="ru-RU" dirty="0" smtClean="0">
                <a:solidFill>
                  <a:sysClr val="windowText" lastClr="000000"/>
                </a:solidFill>
                <a:effectLst/>
              </a:rPr>
              <a:t/>
            </a:r>
            <a:br>
              <a:rPr lang="ru-RU" dirty="0" smtClean="0">
                <a:solidFill>
                  <a:sysClr val="windowText" lastClr="000000"/>
                </a:solidFill>
                <a:effectLst/>
              </a:rPr>
            </a:br>
            <a:endParaRPr lang="ru-RU" dirty="0"/>
          </a:p>
        </p:txBody>
      </p:sp>
      <p:pic>
        <p:nvPicPr>
          <p:cNvPr id="6" name="Рисунок 5" descr="DSCN48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24045" y="2428868"/>
            <a:ext cx="5238786" cy="392909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252</TotalTime>
  <Words>319</Words>
  <Application>Microsoft Office PowerPoint</Application>
  <PresentationFormat>Экран (4:3)</PresentationFormat>
  <Paragraphs>62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Трек</vt:lpstr>
      <vt:lpstr>Презентация PowerPoint</vt:lpstr>
      <vt:lpstr>Что такое игровой стретчинг?</vt:lpstr>
      <vt:lpstr>                            цель:</vt:lpstr>
      <vt:lpstr> Задачи игрового стретчинга:</vt:lpstr>
      <vt:lpstr>Значение  игрового  стретчинга:</vt:lpstr>
      <vt:lpstr>   Упражнения игрового стретчинга</vt:lpstr>
      <vt:lpstr>                                          Упражнение «Гимнаст»</vt:lpstr>
      <vt:lpstr>Презентация PowerPoint</vt:lpstr>
      <vt:lpstr>Помимо общего оздоровительного эффекта ,умения управлять своим телом, запас целенаправленных двигательных навыков позволяет детям чувствовать себя сильными, уверенными в себе, красивыми, избавляет их от различных комплексов, создает чувство внутренней свободы. </vt:lpstr>
      <vt:lpstr>Основные принципы игрового стретчинга: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Игровой стретчинг как здоровьесберегающая технология</dc:title>
  <dc:creator>Администратор</dc:creator>
  <cp:lastModifiedBy>Admin</cp:lastModifiedBy>
  <cp:revision>57</cp:revision>
  <dcterms:created xsi:type="dcterms:W3CDTF">2016-02-27T18:49:33Z</dcterms:created>
  <dcterms:modified xsi:type="dcterms:W3CDTF">2021-11-18T18:47:56Z</dcterms:modified>
</cp:coreProperties>
</file>