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1"/>
  </p:sldMasterIdLst>
  <p:notesMasterIdLst>
    <p:notesMasterId r:id="rId18"/>
  </p:notesMasterIdLst>
  <p:sldIdLst>
    <p:sldId id="256" r:id="rId2"/>
    <p:sldId id="284" r:id="rId3"/>
    <p:sldId id="304" r:id="rId4"/>
    <p:sldId id="289" r:id="rId5"/>
    <p:sldId id="292" r:id="rId6"/>
    <p:sldId id="296" r:id="rId7"/>
    <p:sldId id="297" r:id="rId8"/>
    <p:sldId id="298" r:id="rId9"/>
    <p:sldId id="299" r:id="rId10"/>
    <p:sldId id="300" r:id="rId11"/>
    <p:sldId id="293" r:id="rId12"/>
    <p:sldId id="301" r:id="rId13"/>
    <p:sldId id="302" r:id="rId14"/>
    <p:sldId id="303" r:id="rId15"/>
    <p:sldId id="282" r:id="rId16"/>
    <p:sldId id="281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0000"/>
    <a:srgbClr val="D1FFD1"/>
    <a:srgbClr val="FF9900"/>
    <a:srgbClr val="FFFF00"/>
    <a:srgbClr val="638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0930" autoAdjust="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75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75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BE6B341-ACB1-4A9C-B1E5-B0F2ED9806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0970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73250"/>
            <a:ext cx="7772400" cy="155575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0971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2279E-E37E-4AB8-9FA8-F2F738D521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0A6841-365B-401D-8A87-90D406D801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61AA1B-3494-4DE4-BD5D-B034F77CD4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BAD671-9BAC-4421-ACFE-93F9B27D48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EE37EC-B648-4285-9E62-0CCE7C0BC7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F0C4DA-FE92-4D05-93E6-6044C0BBE7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FD29C6-C76C-4031-8D0F-0F4A2E27D2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68FC83-2897-449F-BE49-FD941E239E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B5E51D-72B9-4F47-B237-6F80847C1E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824CAE-1C01-4A32-982D-5AF495FCEA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FA300C-10A8-46C2-AD51-1C6528C289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39939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9940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9941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9942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9943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9944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9945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9946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9947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9948" name="Rectangle 1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9949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9950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8AF09448-17B4-4A39-82E5-F8A04C8E2D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gif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audio" Target="../media/audio1.wav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3.png"/><Relationship Id="rId18" Type="http://schemas.openxmlformats.org/officeDocument/2006/relationships/image" Target="../media/image35.png"/><Relationship Id="rId3" Type="http://schemas.openxmlformats.org/officeDocument/2006/relationships/image" Target="../media/image2.png"/><Relationship Id="rId21" Type="http://schemas.openxmlformats.org/officeDocument/2006/relationships/image" Target="../media/image38.gif"/><Relationship Id="rId7" Type="http://schemas.openxmlformats.org/officeDocument/2006/relationships/image" Target="../media/image6.png"/><Relationship Id="rId12" Type="http://schemas.openxmlformats.org/officeDocument/2006/relationships/image" Target="../media/image12.png"/><Relationship Id="rId17" Type="http://schemas.openxmlformats.org/officeDocument/2006/relationships/image" Target="../media/image34.png"/><Relationship Id="rId2" Type="http://schemas.openxmlformats.org/officeDocument/2006/relationships/image" Target="../media/image1.png"/><Relationship Id="rId16" Type="http://schemas.openxmlformats.org/officeDocument/2006/relationships/image" Target="../media/image16.gif"/><Relationship Id="rId20" Type="http://schemas.openxmlformats.org/officeDocument/2006/relationships/image" Target="../media/image37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1.png"/><Relationship Id="rId5" Type="http://schemas.openxmlformats.org/officeDocument/2006/relationships/image" Target="../media/image4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19" Type="http://schemas.openxmlformats.org/officeDocument/2006/relationships/image" Target="../media/image36.gif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4.png"/><Relationship Id="rId22" Type="http://schemas.openxmlformats.org/officeDocument/2006/relationships/image" Target="../media/image39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5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933825"/>
            <a:ext cx="914400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35150" y="1052513"/>
            <a:ext cx="6764338" cy="1296987"/>
          </a:xfrm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«УРОК   ДОБРОТЫ»</a:t>
            </a:r>
          </a:p>
        </p:txBody>
      </p:sp>
      <p:pic>
        <p:nvPicPr>
          <p:cNvPr id="3076" name="Picture 5" descr="15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15313" y="2924175"/>
            <a:ext cx="928687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7" descr="16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508500"/>
            <a:ext cx="17018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8" descr="16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95513" y="3284538"/>
            <a:ext cx="17018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9" descr="5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2781300"/>
            <a:ext cx="2265363" cy="214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10" descr="7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77050" y="333375"/>
            <a:ext cx="1831975" cy="97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11" descr="7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72000" y="0"/>
            <a:ext cx="1439863" cy="76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12" descr="7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11413" y="333375"/>
            <a:ext cx="1831975" cy="97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13" descr="28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451725" y="4292600"/>
            <a:ext cx="1327150" cy="140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4" descr="29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156325"/>
            <a:ext cx="736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Picture 15" descr="28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411413" y="5084763"/>
            <a:ext cx="568325" cy="59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6" name="Picture 16" descr="70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50825" y="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7" name="Picture 17" descr="80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851275" y="4724400"/>
            <a:ext cx="525463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8" name="Picture 18" descr="84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500563" y="4437063"/>
            <a:ext cx="881062" cy="73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9" name="Picture 19" descr="110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651500" y="4221163"/>
            <a:ext cx="381000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0" name="Picture 20" descr="81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372225" y="3860800"/>
            <a:ext cx="430213" cy="80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1" name="Picture 21" descr="126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3132138" y="2276475"/>
            <a:ext cx="1397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2" name="Picture 22" descr="126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3924300" y="2708275"/>
            <a:ext cx="1397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3" name="Picture 23" descr="126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572000" y="2349500"/>
            <a:ext cx="1397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4" name="Picture 24" descr="7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7667625" y="4508500"/>
            <a:ext cx="485775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5" name="Picture 25" descr="58"/>
          <p:cNvPicPr>
            <a:picLocks noChangeAspect="1" noChangeArrowheads="1" noCrop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6732588" y="3795713"/>
            <a:ext cx="1158875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Windows\Desktop\беседа доброта и доброжелательность\24752_html_m5a4927e1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4143404" cy="6215106"/>
          </a:xfrm>
          <a:prstGeom prst="rect">
            <a:avLst/>
          </a:prstGeom>
          <a:noFill/>
        </p:spPr>
      </p:pic>
      <p:pic>
        <p:nvPicPr>
          <p:cNvPr id="38915" name="Picture 3" descr="C:\Users\Windows\Desktop\беседа доброта и доброжелательность\0006-006-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214290"/>
            <a:ext cx="4134513" cy="62151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 descr="C:\Users\Windows\Desktop\беседа доброта и доброжелательность\1358104609-1026884-www.nevsepic.com.u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Windows\Desktop\беседа доброта и доброжелательность\1358104768-1026886-www.nevsepic.com.u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0514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 descr="C:\Users\Windows\Desktop\беседа доброта и доброжелательность\images-pic-65-768x63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90"/>
            <a:ext cx="8286808" cy="628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Users\Windows\Desktop\беседа доброта и доброжелательность\img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357166"/>
            <a:ext cx="8382059" cy="628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5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933825"/>
            <a:ext cx="914400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7" descr="15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15313" y="2924175"/>
            <a:ext cx="928687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8" descr="16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508500"/>
            <a:ext cx="17018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9" descr="16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95513" y="3284538"/>
            <a:ext cx="17018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10" descr="5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" y="2781300"/>
            <a:ext cx="2265363" cy="214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11" descr="7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77050" y="333375"/>
            <a:ext cx="1831975" cy="97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12" descr="7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32363" y="981075"/>
            <a:ext cx="1439862" cy="76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Picture 13" descr="7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00338" y="260350"/>
            <a:ext cx="1831975" cy="97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4" name="Picture 14" descr="28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451725" y="4292600"/>
            <a:ext cx="1327150" cy="140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5" name="Picture 15" descr="29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6156325"/>
            <a:ext cx="736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6" name="Picture 16" descr="28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411413" y="5084763"/>
            <a:ext cx="568325" cy="59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7" name="Picture 18" descr="8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851275" y="4724400"/>
            <a:ext cx="525463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8" name="Picture 19" descr="84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500563" y="4437063"/>
            <a:ext cx="881062" cy="73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9" name="Picture 20" descr="110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651500" y="4221163"/>
            <a:ext cx="381000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0" name="Picture 21" descr="8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372225" y="3860800"/>
            <a:ext cx="430213" cy="80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1" name="Picture 22" descr="126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132138" y="2276475"/>
            <a:ext cx="1397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2" name="Picture 23" descr="126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924300" y="2708275"/>
            <a:ext cx="1397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3" name="Picture 24" descr="126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572000" y="2349500"/>
            <a:ext cx="1397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4" name="Picture 25" descr="73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667625" y="4508500"/>
            <a:ext cx="485775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94" name="Picture 26" descr="58"/>
          <p:cNvPicPr>
            <a:picLocks noChangeAspect="1" noChangeArrowheads="1" noCrop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6732588" y="3795713"/>
            <a:ext cx="1158875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6" name="Picture 28" descr="78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011863" y="5516563"/>
            <a:ext cx="1117600" cy="134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7" name="Picture 29" descr="63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7524750" y="5589588"/>
            <a:ext cx="1905000" cy="143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8" name="Picture 30" descr="4"/>
          <p:cNvPicPr>
            <a:picLocks noChangeAspect="1" noChangeArrowheads="1" noCrop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8101013" y="1628775"/>
            <a:ext cx="595312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9" name="Picture 31" descr="5"/>
          <p:cNvPicPr>
            <a:picLocks noChangeAspect="1" noChangeArrowheads="1" noCrop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4284663" y="1773238"/>
            <a:ext cx="4191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30" name="Picture 32" descr="7"/>
          <p:cNvPicPr>
            <a:picLocks noChangeAspect="1" noChangeArrowheads="1" noCrop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6516688" y="2492375"/>
            <a:ext cx="400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31" name="Picture 33" descr="11"/>
          <p:cNvPicPr>
            <a:picLocks noChangeAspect="1" noChangeArrowheads="1" noCrop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0" y="260350"/>
            <a:ext cx="267652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44444E-6 5.72254E-6 C 0.01528 0.00671 -0.00677 -0.00369 0.00955 0.00625 C 0.01597 0.01018 0.02309 0.01249 0.03003 0.01481 C 0.03524 0.02475 0.03246 0.02012 0.04114 0.03168 C 0.04219 0.03307 0.04444 0.03585 0.04444 0.03585 C 0.04618 0.04325 0.04896 0.04972 0.05069 0.05712 C 0.04965 0.06498 0.04913 0.07816 0.04114 0.08024 C 0.0375 0.08116 0.03368 0.08024 0.03003 0.08024 " pathEditMode="relative" ptsTypes="fffffffA">
                                      <p:cBhvr>
                                        <p:cTn id="6" dur="5000" fill="hold"/>
                                        <p:tgtEl>
                                          <p:spTgt spid="839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4167 0.13758 C 0.04219 0.13966 0.04358 0.14174 0.04323 0.14405 C 0.04306 0.14613 0.03559 0.15862 0.03368 0.15885 C 0.01476 0.16093 -0.00434 0.16024 -0.02343 0.16093 C -0.02986 0.16162 -0.03628 0.16185 -0.04253 0.16301 C -0.04878 0.16417 -0.05538 0.17087 -0.06163 0.17365 C -0.06319 0.17503 -0.06458 0.17665 -0.06632 0.17781 C -0.06771 0.17873 -0.06962 0.17873 -0.071 0.17989 C -0.08298 0.18937 -0.06458 0.17919 -0.07899 0.18636 C -0.08732 0.197 -0.0934 0.19677 -0.10434 0.19677 " pathEditMode="relative" ptsTypes="fffffffffA">
                                      <p:cBhvr>
                                        <p:cTn id="9" dur="5000" fill="hold"/>
                                        <p:tgtEl>
                                          <p:spTgt spid="839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10434 0.19677 C -0.1125 0.18521 -0.12639 0.1829 -0.13767 0.17966 C -0.16215 0.18105 -0.17899 0.18336 -0.20121 0.18822 C -0.20746 0.19099 -0.21389 0.19376 -0.22014 0.19677 C -0.22326 0.2007 -0.23507 0.21527 -0.23611 0.21573 C -0.23923 0.21712 -0.24271 0.21781 -0.24566 0.21989 C -0.24774 0.22128 -0.24965 0.22313 -0.25191 0.22405 C -0.26684 0.23076 -0.28281 0.23469 -0.29791 0.24116 C -0.3125 0.24764 -0.31406 0.25157 -0.33125 0.25157 " pathEditMode="relative" ptsTypes="ffffffffA">
                                      <p:cBhvr>
                                        <p:cTn id="12" dur="5000" fill="hold"/>
                                        <p:tgtEl>
                                          <p:spTgt spid="839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33125 0.25157 C -0.34635 0.25642 -0.36076 0.26336 -0.37569 0.26845 C -0.38316 0.27515 -0.3868 0.28001 -0.39322 0.28764 C -0.39652 0.29157 -0.39895 0.29712 -0.40277 0.30035 C -0.4059 0.30313 -0.4085 0.30752 -0.41215 0.30868 C -0.41805 0.31053 -0.42447 0.31099 -0.42968 0.31515 C -0.4467 0.32879 -0.43489 0.32301 -0.44548 0.32764 C -0.44965 0.33319 -0.45451 0.3466 -0.45989 0.34891 C -0.46527 0.35122 -0.47031 0.35492 -0.47569 0.35723 C -0.47777 0.35931 -0.48038 0.36093 -0.48211 0.36371 C -0.48316 0.36532 -0.48298 0.3681 -0.48368 0.36995 C -0.48402 0.37087 -0.48472 0.37134 -0.48524 0.37203 " pathEditMode="relative" ptsTypes="fffffffffffA">
                                      <p:cBhvr>
                                        <p:cTn id="15" dur="5000" fill="hold"/>
                                        <p:tgtEl>
                                          <p:spTgt spid="839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22532" name="Picture 4" descr="3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164388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Rectangle 6"/>
          <p:cNvSpPr>
            <a:spLocks noChangeArrowheads="1"/>
          </p:cNvSpPr>
          <p:nvPr/>
        </p:nvSpPr>
        <p:spPr bwMode="auto">
          <a:xfrm>
            <a:off x="7164388" y="0"/>
            <a:ext cx="1979612" cy="6858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34" name="WordArt 7"/>
          <p:cNvSpPr>
            <a:spLocks noChangeArrowheads="1" noChangeShapeType="1" noTextEdit="1"/>
          </p:cNvSpPr>
          <p:nvPr/>
        </p:nvSpPr>
        <p:spPr bwMode="auto">
          <a:xfrm rot="5400000">
            <a:off x="5302251" y="2627312"/>
            <a:ext cx="5472112" cy="1027113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3600" i="1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Arial"/>
                <a:cs typeface="Arial"/>
              </a:rPr>
              <a:t>спасибо</a:t>
            </a:r>
          </a:p>
        </p:txBody>
      </p:sp>
      <p:pic>
        <p:nvPicPr>
          <p:cNvPr id="82953" name="Picture 9" descr="60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5875" y="2060575"/>
            <a:ext cx="896938" cy="89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54" name="Picture 10" descr="59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87675" y="908050"/>
            <a:ext cx="381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56069E-6 C 0.00503 0.00716 0.00885 0.0141 0.01423 0.02127 C 0.0158 0.02335 0.01736 0.02543 0.01892 0.02751 C 0.01996 0.0289 0.02222 0.03167 0.02222 0.03167 C 0.02535 0.04901 0.02726 0.06751 0.03489 0.08254 C 0.03732 0.09225 0.04271 0.09896 0.04601 0.10797 C 0.04774 0.11283 0.04809 0.11861 0.05069 0.12277 C 0.05191 0.12485 0.05399 0.12555 0.05555 0.12693 C 0.05972 0.13526 0.06423 0.14959 0.07135 0.15445 C 0.0743 0.15653 0.07778 0.15722 0.0809 0.15861 C 0.08246 0.1593 0.08559 0.16069 0.08559 0.16069 C 0.0901 0.16624 0.09479 0.17109 0.1 0.17549 C 0.10764 0.19121 0.09809 0.17341 0.10781 0.18612 C 0.11545 0.19607 0.10712 0.1889 0.11423 0.19676 C 0.11996 0.203 0.12569 0.20948 0.1316 0.21572 C 0.13628 0.22057 0.14097 0.22867 0.14601 0.2326 C 0.14739 0.23375 0.14913 0.23375 0.15069 0.23468 C 0.15798 0.23953 0.1533 0.23745 0.15868 0.24323 C 0.16649 0.25179 0.17535 0.25919 0.1809 0.27075 C 0.18229 0.26959 0.19826 0.25687 0.2 0.25364 C 0.20156 0.25086 0.20243 0.24716 0.20469 0.24531 C 0.20746 0.24277 0.21423 0.24115 0.21423 0.24115 C 0.22187 0.23052 0.21111 0.24416 0.22535 0.2326 C 0.22726 0.23098 0.22812 0.22774 0.23003 0.22635 C 0.23194 0.22497 0.23437 0.22497 0.23646 0.22404 C 0.26076 0.21387 0.24791 0.2178 0.26337 0.21364 C 0.27048 0.20716 0.27587 0.20878 0.2809 0.19884 C 0.28142 0.19329 0.2809 0.18728 0.28246 0.18196 C 0.28663 0.16855 0.30694 0.16231 0.3158 0.15653 C 0.32031 0.14728 0.31996 0.13734 0.32222 0.12693 C 0.32222 0.12647 0.32378 0.10543 0.32535 0.1015 C 0.33003 0.08971 0.33906 0.07907 0.34757 0.0719 C 0.35121 0.06381 0.35486 0.05849 0.35868 0.05086 C 0.36094 0.03884 0.36528 0.03214 0.37291 0.02543 C 0.37482 0.02173 0.3776 0.01872 0.37934 0.01479 C 0.38142 0.01017 0.38194 0.00462 0.38403 1.56069E-6 C 0.38594 -0.0044 0.39045 -0.01272 0.39045 -0.01272 C 0.39271 -0.02197 0.39496 -0.03076 0.3967 -0.04 C 0.39462 -0.05943 0.39635 -0.04995 0.39201 -0.06752 C 0.39097 -0.07168 0.38889 -0.08023 0.38889 -0.08023 C 0.38785 -0.09041 0.38767 -0.10521 0.38246 -0.11399 C 0.37639 -0.12417 0.36094 -0.1422 0.35226 -0.14798 C 0.35052 -0.14914 0.33906 -0.15191 0.33802 -0.15214 C 0.32031 -0.15792 0.30052 -0.15723 0.28246 -0.15839 C 0.26736 -0.16278 0.25798 -0.15607 0.24444 -0.15006 C 0.23489 -0.13804 0.22118 -0.13573 0.20937 -0.12879 C 0.20729 -0.12763 0.20486 -0.12648 0.20312 -0.12463 C 0.19965 -0.12093 0.19357 -0.11191 0.19357 -0.11191 C 0.1809 -0.12971 0.16857 -0.14451 0.15069 -0.15214 C 0.13837 -0.16301 0.12726 -0.16509 0.11267 -0.16694 C 0.07778 -0.16602 0.04357 -0.17156 0.01111 -0.15422 C 0.00729 -0.14937 0.00139 -0.14729 -0.00174 -0.14151 C -0.00538 -0.13503 -0.00834 -0.1281 -0.01285 -0.12255 C -0.01459 -0.11584 -0.01736 -0.11029 -0.0191 -0.10359 C -0.01771 -0.08393 -0.01649 -0.06128 -0.00799 -0.0444 C -0.0059 -0.03607 -0.00209 -0.03029 0.00156 -0.02313 C 0.00642 -0.0037 -0.00156 -0.03284 0.00781 -0.01041 C 0.01198 -0.0007 0.01267 0.0104 0.01267 0.02127 L 0.02222 0.01919 " pathEditMode="relative" ptsTypes="fffffffffffffffffffffffffffffffffffffffffffffffffffffffffAA">
                                      <p:cBhvr>
                                        <p:cTn id="6" dur="5000" fill="hold"/>
                                        <p:tgtEl>
                                          <p:spTgt spid="829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82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82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82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-119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313" y="0"/>
            <a:ext cx="3214687" cy="2714625"/>
          </a:xfrm>
          <a:noFill/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500063" y="3143250"/>
            <a:ext cx="813593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Доброта</a:t>
            </a:r>
            <a:r>
              <a:rPr lang="ru-RU" sz="2400" dirty="0">
                <a:solidFill>
                  <a:srgbClr val="006600"/>
                </a:solidFill>
              </a:rPr>
              <a:t> –</a:t>
            </a:r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Добро, это когда человек делает добрые поступки, помогает людям. Зло, когда обижает кого-нибудь.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dirty="0">
                <a:solidFill>
                  <a:srgbClr val="002060"/>
                </a:solidFill>
              </a:rPr>
              <a:t/>
            </a:r>
            <a:br>
              <a:rPr lang="ru-RU" sz="2400" dirty="0">
                <a:solidFill>
                  <a:srgbClr val="002060"/>
                </a:solidFill>
              </a:rPr>
            </a:br>
            <a:r>
              <a:rPr lang="ru-RU" sz="2400" b="1" i="1" dirty="0">
                <a:solidFill>
                  <a:srgbClr val="002060"/>
                </a:solidFill>
              </a:rPr>
              <a:t>Словарь   Ожегова</a:t>
            </a:r>
          </a:p>
        </p:txBody>
      </p:sp>
      <p:pic>
        <p:nvPicPr>
          <p:cNvPr id="7" name="Picture 4" descr="0blne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4786313"/>
            <a:ext cx="1300163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flowers16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32588" y="4884738"/>
            <a:ext cx="1655762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://s52.radikal.ru/i137/1007/82/ce80a1145db2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295900" y="0"/>
            <a:ext cx="3848100" cy="3638550"/>
          </a:xfrm>
          <a:noFill/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57158" y="785794"/>
            <a:ext cx="5072098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Доброе и злое</a:t>
            </a:r>
            <a:b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мире нашем есть.</a:t>
            </a:r>
            <a:b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Доброты людей всех</a:t>
            </a:r>
            <a:b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Нам не перечесть.</a:t>
            </a:r>
            <a:b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 всего добрее</a:t>
            </a:r>
            <a:b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Бог – Он есть Добро.</a:t>
            </a:r>
            <a:b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Кто ушел от Бога,</a:t>
            </a:r>
            <a:b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Тот попал во зло.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i-119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60350"/>
            <a:ext cx="2747962" cy="231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09" name="Picture 1" descr="C:\Users\Windows\Desktop\d6gt46hzvvw4cw4sg04oc4sk8ws4w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3D0D6"/>
              </a:clrFrom>
              <a:clrTo>
                <a:srgbClr val="E3D0D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97149">
            <a:off x="3040313" y="2279630"/>
            <a:ext cx="5286380" cy="37721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 descr="C:\Users\Windows\Desktop\беседа доброта и доброжелательность\img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501122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Windows\Desktop\беседа доброта и доброжелательность\depositphotos_122697704-stock-illustration-girl-helping-old-woman-crossin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0"/>
            <a:ext cx="721523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C:\Users\Windows\Desktop\беседа доброта и доброжелательность\27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90"/>
            <a:ext cx="8358246" cy="6219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3" descr="C:\Users\Windows\Desktop\беседа доброта и доброжелательность\img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Windows\Desktop\беседа доброта и доброжелательность\24752_html_218a1010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4214842" cy="6477606"/>
          </a:xfrm>
          <a:prstGeom prst="rect">
            <a:avLst/>
          </a:prstGeom>
          <a:noFill/>
        </p:spPr>
      </p:pic>
      <p:pic>
        <p:nvPicPr>
          <p:cNvPr id="37891" name="Picture 3" descr="C:\Users\Windows\Desktop\беседа доброта и доброжелательность\24752_html_m395deb3b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0"/>
            <a:ext cx="4214810" cy="65008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Орбита">
  <a:themeElements>
    <a:clrScheme name="Орбита 8">
      <a:dk1>
        <a:srgbClr val="000000"/>
      </a:dk1>
      <a:lt1>
        <a:srgbClr val="C5D9ED"/>
      </a:lt1>
      <a:dk2>
        <a:srgbClr val="000000"/>
      </a:dk2>
      <a:lt2>
        <a:srgbClr val="FFFFFF"/>
      </a:lt2>
      <a:accent1>
        <a:srgbClr val="F3F6FF"/>
      </a:accent1>
      <a:accent2>
        <a:srgbClr val="33CCCC"/>
      </a:accent2>
      <a:accent3>
        <a:srgbClr val="DFE9F4"/>
      </a:accent3>
      <a:accent4>
        <a:srgbClr val="000000"/>
      </a:accent4>
      <a:accent5>
        <a:srgbClr val="F8FAFF"/>
      </a:accent5>
      <a:accent6>
        <a:srgbClr val="2DB9B9"/>
      </a:accent6>
      <a:hlink>
        <a:srgbClr val="0000FF"/>
      </a:hlink>
      <a:folHlink>
        <a:srgbClr val="006699"/>
      </a:folHlink>
    </a:clrScheme>
    <a:fontScheme name="Орбит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рбита 1">
        <a:dk1>
          <a:srgbClr val="010199"/>
        </a:dk1>
        <a:lt1>
          <a:srgbClr val="FFFFFF"/>
        </a:lt1>
        <a:dk2>
          <a:srgbClr val="000000"/>
        </a:dk2>
        <a:lt2>
          <a:srgbClr val="B2B2B2"/>
        </a:lt2>
        <a:accent1>
          <a:srgbClr val="3399FF"/>
        </a:accent1>
        <a:accent2>
          <a:srgbClr val="666699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5C5C8A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2">
        <a:dk1>
          <a:srgbClr val="008000"/>
        </a:dk1>
        <a:lt1>
          <a:srgbClr val="FFFFFF"/>
        </a:lt1>
        <a:dk2>
          <a:srgbClr val="003300"/>
        </a:dk2>
        <a:lt2>
          <a:srgbClr val="C0C0C0"/>
        </a:lt2>
        <a:accent1>
          <a:srgbClr val="99CC00"/>
        </a:accent1>
        <a:accent2>
          <a:srgbClr val="527C3A"/>
        </a:accent2>
        <a:accent3>
          <a:srgbClr val="AAADAA"/>
        </a:accent3>
        <a:accent4>
          <a:srgbClr val="DADADA"/>
        </a:accent4>
        <a:accent5>
          <a:srgbClr val="CAE2AA"/>
        </a:accent5>
        <a:accent6>
          <a:srgbClr val="497034"/>
        </a:accent6>
        <a:hlink>
          <a:srgbClr val="33CC33"/>
        </a:hlink>
        <a:folHlink>
          <a:srgbClr val="C1FF8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3">
        <a:dk1>
          <a:srgbClr val="000066"/>
        </a:dk1>
        <a:lt1>
          <a:srgbClr val="FFFFFF"/>
        </a:lt1>
        <a:dk2>
          <a:srgbClr val="000099"/>
        </a:dk2>
        <a:lt2>
          <a:srgbClr val="9FBFFF"/>
        </a:lt2>
        <a:accent1>
          <a:srgbClr val="0099CC"/>
        </a:accent1>
        <a:accent2>
          <a:srgbClr val="00CC66"/>
        </a:accent2>
        <a:accent3>
          <a:srgbClr val="AAAACA"/>
        </a:accent3>
        <a:accent4>
          <a:srgbClr val="DADADA"/>
        </a:accent4>
        <a:accent5>
          <a:srgbClr val="AACAE2"/>
        </a:accent5>
        <a:accent6>
          <a:srgbClr val="00B95C"/>
        </a:accent6>
        <a:hlink>
          <a:srgbClr val="00FFFF"/>
        </a:hlink>
        <a:folHlink>
          <a:srgbClr val="CDE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4">
        <a:dk1>
          <a:srgbClr val="00ACA8"/>
        </a:dk1>
        <a:lt1>
          <a:srgbClr val="FFFFFF"/>
        </a:lt1>
        <a:dk2>
          <a:srgbClr val="006666"/>
        </a:dk2>
        <a:lt2>
          <a:srgbClr val="FFFF99"/>
        </a:lt2>
        <a:accent1>
          <a:srgbClr val="0099CC"/>
        </a:accent1>
        <a:accent2>
          <a:srgbClr val="6D6FC7"/>
        </a:accent2>
        <a:accent3>
          <a:srgbClr val="AAB8B8"/>
        </a:accent3>
        <a:accent4>
          <a:srgbClr val="DADADA"/>
        </a:accent4>
        <a:accent5>
          <a:srgbClr val="AACAE2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5">
        <a:dk1>
          <a:srgbClr val="BA0023"/>
        </a:dk1>
        <a:lt1>
          <a:srgbClr val="FFFFFF"/>
        </a:lt1>
        <a:dk2>
          <a:srgbClr val="800000"/>
        </a:dk2>
        <a:lt2>
          <a:srgbClr val="FFFF99"/>
        </a:lt2>
        <a:accent1>
          <a:srgbClr val="FF6600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B24B36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6">
        <a:dk1>
          <a:srgbClr val="6D776E"/>
        </a:dk1>
        <a:lt1>
          <a:srgbClr val="FFFFFF"/>
        </a:lt1>
        <a:dk2>
          <a:srgbClr val="575863"/>
        </a:dk2>
        <a:lt2>
          <a:srgbClr val="DDDDDD"/>
        </a:lt2>
        <a:accent1>
          <a:srgbClr val="0099CC"/>
        </a:accent1>
        <a:accent2>
          <a:srgbClr val="939EA9"/>
        </a:accent2>
        <a:accent3>
          <a:srgbClr val="B4B4B7"/>
        </a:accent3>
        <a:accent4>
          <a:srgbClr val="DADADA"/>
        </a:accent4>
        <a:accent5>
          <a:srgbClr val="AACAE2"/>
        </a:accent5>
        <a:accent6>
          <a:srgbClr val="858F99"/>
        </a:accent6>
        <a:hlink>
          <a:srgbClr val="FFCC00"/>
        </a:hlink>
        <a:folHlink>
          <a:srgbClr val="BD894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7">
        <a:dk1>
          <a:srgbClr val="A28A84"/>
        </a:dk1>
        <a:lt1>
          <a:srgbClr val="FFFFFF"/>
        </a:lt1>
        <a:dk2>
          <a:srgbClr val="765E58"/>
        </a:dk2>
        <a:lt2>
          <a:srgbClr val="DDDDDD"/>
        </a:lt2>
        <a:accent1>
          <a:srgbClr val="CC6600"/>
        </a:accent1>
        <a:accent2>
          <a:srgbClr val="CC9900"/>
        </a:accent2>
        <a:accent3>
          <a:srgbClr val="BDB6B4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FFCC00"/>
        </a:hlink>
        <a:folHlink>
          <a:srgbClr val="FFFF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8">
        <a:dk1>
          <a:srgbClr val="000000"/>
        </a:dk1>
        <a:lt1>
          <a:srgbClr val="C5D9ED"/>
        </a:lt1>
        <a:dk2>
          <a:srgbClr val="000000"/>
        </a:dk2>
        <a:lt2>
          <a:srgbClr val="FFFFFF"/>
        </a:lt2>
        <a:accent1>
          <a:srgbClr val="F3F6FF"/>
        </a:accent1>
        <a:accent2>
          <a:srgbClr val="33CCCC"/>
        </a:accent2>
        <a:accent3>
          <a:srgbClr val="DFE9F4"/>
        </a:accent3>
        <a:accent4>
          <a:srgbClr val="000000"/>
        </a:accent4>
        <a:accent5>
          <a:srgbClr val="F8FAFF"/>
        </a:accent5>
        <a:accent6>
          <a:srgbClr val="2DB9B9"/>
        </a:accent6>
        <a:hlink>
          <a:srgbClr val="0000FF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рбита 9">
        <a:dk1>
          <a:srgbClr val="FFFFFF"/>
        </a:dk1>
        <a:lt1>
          <a:srgbClr val="FFFFFF"/>
        </a:lt1>
        <a:dk2>
          <a:srgbClr val="AAAAC6"/>
        </a:dk2>
        <a:lt2>
          <a:srgbClr val="FFFFCC"/>
        </a:lt2>
        <a:accent1>
          <a:srgbClr val="66667E"/>
        </a:accent1>
        <a:accent2>
          <a:srgbClr val="629157"/>
        </a:accent2>
        <a:accent3>
          <a:srgbClr val="D2D2DF"/>
        </a:accent3>
        <a:accent4>
          <a:srgbClr val="DADADA"/>
        </a:accent4>
        <a:accent5>
          <a:srgbClr val="B8B8C0"/>
        </a:accent5>
        <a:accent6>
          <a:srgbClr val="58834E"/>
        </a:accent6>
        <a:hlink>
          <a:srgbClr val="6600CC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Orbit</Template>
  <TotalTime>1051</TotalTime>
  <Words>28</Words>
  <Application>Microsoft PowerPoint</Application>
  <PresentationFormat>Экран (4:3)</PresentationFormat>
  <Paragraphs>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Орбита</vt:lpstr>
      <vt:lpstr>«УРОК   ДОБРОТЫ»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Обыкновенные дроби</dc:title>
  <dc:creator>Кукшев А.</dc:creator>
  <cp:lastModifiedBy>Windows</cp:lastModifiedBy>
  <cp:revision>71</cp:revision>
  <dcterms:created xsi:type="dcterms:W3CDTF">2005-02-02T13:37:17Z</dcterms:created>
  <dcterms:modified xsi:type="dcterms:W3CDTF">2021-09-26T06:24:25Z</dcterms:modified>
</cp:coreProperties>
</file>