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61" r:id="rId4"/>
    <p:sldId id="262" r:id="rId5"/>
    <p:sldId id="266" r:id="rId6"/>
    <p:sldId id="267" r:id="rId7"/>
    <p:sldId id="268" r:id="rId8"/>
    <p:sldId id="269" r:id="rId9"/>
    <p:sldId id="263" r:id="rId10"/>
    <p:sldId id="271" r:id="rId11"/>
    <p:sldId id="264" r:id="rId12"/>
    <p:sldId id="272" r:id="rId13"/>
    <p:sldId id="270" r:id="rId14"/>
    <p:sldId id="25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844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E02478-4EA5-4B4F-AB75-A0C2BA3CEFD9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B14D8-78AA-40A3-93D5-8F14DE4F59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4381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B14D8-78AA-40A3-93D5-8F14DE4F595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8418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D1A-8595-4CF7-AF09-5A74AD4835F6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2D3A-6BC9-4C3C-A885-3D25A95DF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D1A-8595-4CF7-AF09-5A74AD4835F6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2D3A-6BC9-4C3C-A885-3D25A95DF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D1A-8595-4CF7-AF09-5A74AD4835F6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2D3A-6BC9-4C3C-A885-3D25A95DF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D1A-8595-4CF7-AF09-5A74AD4835F6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2D3A-6BC9-4C3C-A885-3D25A95DF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D1A-8595-4CF7-AF09-5A74AD4835F6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2D3A-6BC9-4C3C-A885-3D25A95DF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D1A-8595-4CF7-AF09-5A74AD4835F6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2D3A-6BC9-4C3C-A885-3D25A95DF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D1A-8595-4CF7-AF09-5A74AD4835F6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2D3A-6BC9-4C3C-A885-3D25A95DF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D1A-8595-4CF7-AF09-5A74AD4835F6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2D3A-6BC9-4C3C-A885-3D25A95DF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D1A-8595-4CF7-AF09-5A74AD4835F6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2D3A-6BC9-4C3C-A885-3D25A95DF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D1A-8595-4CF7-AF09-5A74AD4835F6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2D3A-6BC9-4C3C-A885-3D25A95DF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D1A-8595-4CF7-AF09-5A74AD4835F6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2D3A-6BC9-4C3C-A885-3D25A95DF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E4D1A-8595-4CF7-AF09-5A74AD4835F6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72D3A-6BC9-4C3C-A885-3D25A95DF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5" Type="http://schemas.openxmlformats.org/officeDocument/2006/relationships/image" Target="../media/image36.png"/><Relationship Id="rId4" Type="http://schemas.microsoft.com/office/2007/relationships/media" Target="../media/media1.mp4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i.ytimg.com/vi/5PUHUwIJBnc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51520" y="260648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МУНИЦИПАЛЬНОЕ  БЮДЖЕТНОЕ ДОШКОЛЬНОЕ ОБРАЗОВАТЕЛЬНОЕ УЧРЕЖДЕНИЕ НОВОСИБИРСКОГО РАЙОНА НОВОСИБИРСКОЙ ОБЛАСТИ  - ДЕТСКИЙ САД  «ЧЕБУРАШКА»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340768"/>
            <a:ext cx="8496944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«МНОГО  ПРОФЕССИЙ 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РАЗНЫХ.</a:t>
            </a:r>
          </a:p>
          <a:p>
            <a:pPr algn="ctr"/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Профессии наших  родителей»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рамках реализации программы краеведческого образования дошкольников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Новосибирской области «Новая Сибирь- мой край родной»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трудовое направление воспитательной работы в ДОО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Подготовила:  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Кравченко Татьяна Александровна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воспитатель  высшей квалификационной категории 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yt3.ggpht.com/a/AATXAJyJMO0btdLNqb3CE60RrHSyjxe0dpUUMO9ZWg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88640"/>
            <a:ext cx="8640960" cy="2380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с профессиями родителей вызывало  у детей положительные чувства и эмоции, поэтому возросло стремление и желание ребенка рисовать, лепить , петь песни, рассматривать иллюстрации и читать художественную литературу о труде взрослых, организовывать сюжетно-ролевые  игры, используя полученные знания о профессии родителей. 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Родители воспитанников совместно с детьми оформили мини-газеты «Много профессий разных», а совместные результаты порадовали детей и вызвали чувство гордости за своих близких</a:t>
            </a:r>
            <a:r>
              <a:rPr lang="ru-RU" dirty="0" smtClean="0"/>
              <a:t>.   </a:t>
            </a:r>
          </a:p>
        </p:txBody>
      </p:sp>
      <p:pic>
        <p:nvPicPr>
          <p:cNvPr id="28674" name="Picture 2" descr="100_6454"/>
          <p:cNvPicPr>
            <a:picLocks noChangeAspect="1" noChangeArrowheads="1"/>
          </p:cNvPicPr>
          <p:nvPr/>
        </p:nvPicPr>
        <p:blipFill>
          <a:blip r:embed="rId3" cstate="print"/>
          <a:srcRect l="3259" r="2243" b="4892"/>
          <a:stretch>
            <a:fillRect/>
          </a:stretch>
        </p:blipFill>
        <p:spPr bwMode="auto">
          <a:xfrm>
            <a:off x="6228184" y="2348880"/>
            <a:ext cx="2664296" cy="3583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5" name="Picture 3" descr="100_6455"/>
          <p:cNvPicPr>
            <a:picLocks noChangeAspect="1" noChangeArrowheads="1"/>
          </p:cNvPicPr>
          <p:nvPr/>
        </p:nvPicPr>
        <p:blipFill>
          <a:blip r:embed="rId4" cstate="print"/>
          <a:srcRect t="8118"/>
          <a:stretch>
            <a:fillRect/>
          </a:stretch>
        </p:blipFill>
        <p:spPr bwMode="auto">
          <a:xfrm>
            <a:off x="3203848" y="3212976"/>
            <a:ext cx="2781992" cy="3404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100_64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684716"/>
            <a:ext cx="2808312" cy="3552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6309320"/>
            <a:ext cx="29158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Мой папа – программист. </a:t>
            </a:r>
            <a:endParaRPr lang="ru-RU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167641" y="2564904"/>
            <a:ext cx="2808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Моя мама – учитель.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Мой папа – пожарный.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00192" y="6021288"/>
            <a:ext cx="2664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Моя мама – психолог.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yt3.ggpht.com/a/AATXAJyJMO0btdLNqb3CE60RrHSyjxe0dpUUMO9ZWg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  <a:endParaRPr lang="ru-RU" dirty="0"/>
          </a:p>
        </p:txBody>
      </p:sp>
      <p:pic>
        <p:nvPicPr>
          <p:cNvPr id="4097" name="Picture 1" descr="100_64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3455711" cy="4622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100_6464"/>
          <p:cNvPicPr>
            <a:picLocks noChangeAspect="1" noChangeArrowheads="1"/>
          </p:cNvPicPr>
          <p:nvPr/>
        </p:nvPicPr>
        <p:blipFill>
          <a:blip r:embed="rId4" cstate="print"/>
          <a:srcRect t="4348"/>
          <a:stretch>
            <a:fillRect/>
          </a:stretch>
        </p:blipFill>
        <p:spPr bwMode="auto">
          <a:xfrm>
            <a:off x="5076056" y="764704"/>
            <a:ext cx="3685201" cy="2650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100_6449"/>
          <p:cNvPicPr>
            <a:picLocks noChangeAspect="1" noChangeArrowheads="1"/>
          </p:cNvPicPr>
          <p:nvPr/>
        </p:nvPicPr>
        <p:blipFill>
          <a:blip r:embed="rId5" cstate="print"/>
          <a:srcRect l="1945" t="5179" r="2755"/>
          <a:stretch>
            <a:fillRect/>
          </a:stretch>
        </p:blipFill>
        <p:spPr bwMode="auto">
          <a:xfrm>
            <a:off x="5220072" y="3789040"/>
            <a:ext cx="3518396" cy="2629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3528" y="260649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Дети во всем старались походить на своих родителей и даже выбрали для себя профессию, оформили  выставку  коллажей «Моя профессия»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124744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Моя профессия- балерина и продавец</a:t>
            </a:r>
            <a:endParaRPr lang="ru-RU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3356992"/>
            <a:ext cx="360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Моя профессия - воспитатель</a:t>
            </a:r>
            <a:endParaRPr lang="ru-RU" b="1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6309320"/>
            <a:ext cx="4499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Моя профессия - стоматолог</a:t>
            </a:r>
            <a:endParaRPr lang="ru-RU" b="1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02632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https://yt3.ggpht.com/a/AATXAJyJMO0btdLNqb3CE60RrHSyjxe0dpUUMO9ZWg=s900-c-k-c0xffffffff-no-rj-m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Мироненко Николай Алексеевич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932040" y="620688"/>
            <a:ext cx="3260824" cy="5928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-45310"/>
            <a:ext cx="65" cy="54782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179331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76672"/>
            <a:ext cx="43924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«Я стану стеклодувом,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 выдуть из стекла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животных и растений  прозрачные тела» –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поделился с нами Саша.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Вся дружная семья  Саши подготовила видеоролик «Мой папа – стеклодув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(смотри видеоролик,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double - click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Приняли участие в областном конкурсе семейных видеороликов «Мой папа»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были награждены Дипломом в номинации «Мой любимый папа!»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65686B"/>
              </a:solidFill>
              <a:latin typeface="Verdana" pitchFamily="34" charset="0"/>
              <a:cs typeface="Arial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851920" y="4797152"/>
            <a:ext cx="720080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8403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yt3.ggpht.com/a/AATXAJyJMO0btdLNqb3CE60RrHSyjxe0dpUUMO9ZWg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3645024"/>
            <a:ext cx="835292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Проект «Много профессий разных. Профессии наших родителей» помог родителям воспитанников осознать, что именно в семье, должны сохраняться и передаваться нравственные и духовные обычаи и ценности, что в первую очередь родители - главные ответственные за воспитание своих детей.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Ведь все мы взрослые хотим увидеть наших детей счастливыми, добрыми, умными – настоящими патриотами своей Родины.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5301208"/>
            <a:ext cx="813690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Источник:  «Стихи о профессиях»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Source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 https://ljubimaja-professija.ru/stikhi-o-professiyakh/2134-pilot-stikhi-dlya-detej-pro-professiyu.html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Users\Tatjana\Desktop\ВСЕ награжд Кравченко\20  нагр\20 Мой любимый папа\Кравченко Т.А.+Мироненко 10.2019 Мой любимый папа.jpg"/>
          <p:cNvPicPr>
            <a:picLocks noChangeAspect="1" noChangeArrowheads="1"/>
          </p:cNvPicPr>
          <p:nvPr/>
        </p:nvPicPr>
        <p:blipFill>
          <a:blip r:embed="rId3" cstate="print"/>
          <a:srcRect l="5944" t="6130" r="4889" b="10090"/>
          <a:stretch>
            <a:fillRect/>
          </a:stretch>
        </p:blipFill>
        <p:spPr bwMode="auto">
          <a:xfrm>
            <a:off x="3491880" y="404663"/>
            <a:ext cx="4680520" cy="31983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 l="14109" t="11438" r="37743" b="24579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11560" y="404665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30" name="Picture 6" descr="http://3mu.ru/wp-content/uploads/2019/05/nadpis-09-0009-ico.png"/>
          <p:cNvPicPr>
            <a:picLocks noChangeAspect="1" noChangeArrowheads="1"/>
          </p:cNvPicPr>
          <p:nvPr/>
        </p:nvPicPr>
        <p:blipFill>
          <a:blip r:embed="rId3" cstate="print"/>
          <a:srcRect l="13694" r="12221"/>
          <a:stretch>
            <a:fillRect/>
          </a:stretch>
        </p:blipFill>
        <p:spPr bwMode="auto">
          <a:xfrm>
            <a:off x="150054" y="1844824"/>
            <a:ext cx="8993946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yt3.ggpht.com/a/AATXAJyJMO0btdLNqb3CE60RrHSyjxe0dpUUMO9ZWg=s900-c-k-c0xffffffff-no-rj-m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864096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Программа «Новая Сибирь - мой край родной!» определяет содержание краеведческого образования как основы нравственно-патриотического воспитания детей, является одним из источников обогащения знаниями о родном крае, воспитания любви к нему и формирования духовно-нравственных качеств личности ребенка. 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Одним  из 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риоритетных направлений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программы «Новая Сибирь - мой край родной!»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трудовое воспитание дошкольника.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Основная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цель трудового воспитания  заключается в формировании ценностного отношения детей к труду, трудолюбия, а также в приобщении ребенка к труду. Основные задачи трудового воспитания: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1) Ознакомление с доступными детям видами труда взрослых и воспитание положительного отношения к их труду, познание явлений и свойств, связанных с преобразованием материалов и природной среды, которое является следствием трудовой деятельности взрослых и труда самих детей.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2) Формирование навыков, необходимых для трудовой деятельности детей, воспитание навыков организации своей работы, формирование элементарных навыков планирования.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3) Формирование трудового усилия (привычки к доступному дошкольнику напряжению физических, умственных и нравственных сил для решения трудовой задачи).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Одной из  задач воспитания дошкольников, является воспитание любви к Родине. Любовь ребенка к Родине начинается с отношения к самым близким людям - папе и маме.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внимательно относятся и  проявляют любовь к родителям, близким людям, 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называют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имя и отчество родителей,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большим интересом рассказывают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занимаются в свободное время ,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играют с ребенком,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том как проходят выходные дни.</a:t>
            </a:r>
          </a:p>
          <a:p>
            <a:pPr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Tatjana\Desktop\все фото\День Матери 11 20выставка мини газет\IMG_20201202_2237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5229200"/>
            <a:ext cx="1824500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Users\Tatjana\Desktop\все фото\Зверьё моё фото ср гр 21\Марианна Асадч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4797152"/>
            <a:ext cx="1302583" cy="1754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yt3.ggpht.com/a/AATXAJyJMO0btdLNqb3CE60RrHSyjxe0dpUUMO9ZWg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79512" y="188640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 старшего возраста  имеют  представления  об истории семьи, о воинских наградах дедушек и бабушек, участвуют  в подготовке семейных праздников. </a:t>
            </a:r>
          </a:p>
          <a:p>
            <a:pPr algn="just"/>
            <a:r>
              <a:rPr lang="ru-RU" dirty="0" smtClean="0"/>
              <a:t>      </a:t>
            </a:r>
            <a:endParaRPr lang="ru-RU" dirty="0"/>
          </a:p>
        </p:txBody>
      </p:sp>
      <p:pic>
        <p:nvPicPr>
          <p:cNvPr id="1026" name="Picture 2" descr="C:\Users\Tatjana\Desktop\все фото\19 20 Родословное древо\IMG20200513152423.jpg"/>
          <p:cNvPicPr>
            <a:picLocks noChangeAspect="1" noChangeArrowheads="1"/>
          </p:cNvPicPr>
          <p:nvPr/>
        </p:nvPicPr>
        <p:blipFill>
          <a:blip r:embed="rId3" cstate="print"/>
          <a:srcRect r="4984"/>
          <a:stretch>
            <a:fillRect/>
          </a:stretch>
        </p:blipFill>
        <p:spPr bwMode="auto">
          <a:xfrm>
            <a:off x="5004048" y="980728"/>
            <a:ext cx="3726414" cy="52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Tatjana\Desktop\все фото\9 мая 18\IMG-20180508-WA0029.jpg"/>
          <p:cNvPicPr>
            <a:picLocks noChangeAspect="1" noChangeArrowheads="1"/>
          </p:cNvPicPr>
          <p:nvPr/>
        </p:nvPicPr>
        <p:blipFill>
          <a:blip r:embed="rId4" cstate="print"/>
          <a:srcRect l="7088" t="15949" r="5129" b="13512"/>
          <a:stretch>
            <a:fillRect/>
          </a:stretch>
        </p:blipFill>
        <p:spPr bwMode="auto">
          <a:xfrm>
            <a:off x="827584" y="3140968"/>
            <a:ext cx="3024336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364088" y="6237312"/>
            <a:ext cx="33123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Родословное древо моей семьи </a:t>
            </a:r>
            <a:endParaRPr lang="ru-RU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9553" y="6381328"/>
            <a:ext cx="3888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Моя гордость  - мой прадедушка!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7545" y="2708920"/>
            <a:ext cx="37444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Подарок  мамочке и бабушке</a:t>
            </a:r>
            <a:endParaRPr lang="ru-RU" dirty="0"/>
          </a:p>
        </p:txBody>
      </p:sp>
      <p:pic>
        <p:nvPicPr>
          <p:cNvPr id="1029" name="Picture 5" descr="C:\Users\Tatjana\Desktop\все фото\6 гр 2019-2020 фото\IMG20200306071125.jpg"/>
          <p:cNvPicPr>
            <a:picLocks noChangeAspect="1" noChangeArrowheads="1"/>
          </p:cNvPicPr>
          <p:nvPr/>
        </p:nvPicPr>
        <p:blipFill>
          <a:blip r:embed="rId5" cstate="print"/>
          <a:srcRect l="3479" b="7067"/>
          <a:stretch>
            <a:fillRect/>
          </a:stretch>
        </p:blipFill>
        <p:spPr bwMode="auto">
          <a:xfrm>
            <a:off x="467544" y="1052736"/>
            <a:ext cx="3672408" cy="1629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yt3.ggpht.com/a/AATXAJyJMO0btdLNqb3CE60RrHSyjxe0dpUUMO9ZWg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04664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рамках тематической недели «Мой Краснообск (дом, семья, профессии родителей)», в соответствии комплексно – тематическим  планированием, у  ребят появился интерес и желание  познакомиться и  расширить знания  о  профессии  родителей, рассказать о важности их труда для общества. Возникла идея создания  познавательного проекта «Много профессий разных. Профессии наших родителей».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Проблема духовно-нравственного воспитания детей остается  на сегодняшний день очень актуальной. Семья выступает в качестве  положительного фактора воспитания, поэтому процесс реализации проекта был организован  через целый ряд встреч с родителями, что  позволило  в естественной обстановке познакомить детей  не только с профессией, но и  освоить представления  об орудиях  труда. </a:t>
            </a:r>
          </a:p>
        </p:txBody>
      </p:sp>
      <p:pic>
        <p:nvPicPr>
          <p:cNvPr id="10242" name="Picture 2" descr="https://fsd.multiurok.ru/html/2017/01/24/s_588761179ef64/537788_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014933"/>
            <a:ext cx="6168008" cy="2843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yt3.ggpht.com/a/AATXAJyJMO0btdLNqb3CE60RrHSyjxe0dpUUMO9ZWg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88640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«Перед зеркалом садитесь, я накидку завяжу» , предложила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ПАРИКМАХЕР,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Светлана Владимировна и научила ребят  ухаживать за своими волосами, заплетать куклам косички  </a:t>
            </a:r>
          </a:p>
        </p:txBody>
      </p:sp>
      <p:pic>
        <p:nvPicPr>
          <p:cNvPr id="9217" name="Picture 1" descr="100_74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08720"/>
            <a:ext cx="3643103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100_74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861048"/>
            <a:ext cx="3600400" cy="2703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100_746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908720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100_74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3861048"/>
            <a:ext cx="3726347" cy="2790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100_744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2924944"/>
            <a:ext cx="2233042" cy="1679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100_74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928" y="4013448"/>
            <a:ext cx="3600400" cy="2703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yt3.ggpht.com/a/AATXAJyJMO0btdLNqb3CE60RrHSyjxe0dpUUMO9ZWg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04664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60648"/>
            <a:ext cx="8496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Мама Даши, старший инспектор группы по ИАЗ ОБ ДПС ГИБДД ГУ МВД России по Новосибирской области, капитан полиции рассказала о  соблюдении правил дорожного движения. Ребята закрепили свои знания о правилах дорожного движения  через игру, приняли  активное участие в выставке работ выполненных совместно с родителями.    </a:t>
            </a:r>
            <a:endParaRPr lang="ru-RU" dirty="0"/>
          </a:p>
        </p:txBody>
      </p:sp>
      <p:pic>
        <p:nvPicPr>
          <p:cNvPr id="8193" name="Picture 1" descr="100_69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132856"/>
            <a:ext cx="3258362" cy="4344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Tatjana\Desktop\ГИБДД  ОБЖ\фото театр ГИБДД\IMG-20190616-WA0010.jpg"/>
          <p:cNvPicPr>
            <a:picLocks noChangeAspect="1" noChangeArrowheads="1"/>
          </p:cNvPicPr>
          <p:nvPr/>
        </p:nvPicPr>
        <p:blipFill>
          <a:blip r:embed="rId4" cstate="print"/>
          <a:srcRect l="3801" t="15350"/>
          <a:stretch>
            <a:fillRect/>
          </a:stretch>
        </p:blipFill>
        <p:spPr bwMode="auto">
          <a:xfrm>
            <a:off x="5940152" y="3200501"/>
            <a:ext cx="2895246" cy="3396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Tatjana\Desktop\БЕЗОПАСНОСТЬ всё\ср гр ФОТО МБ\мини газеты ПДД фото\Камынин Дани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1556792"/>
            <a:ext cx="3264363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yt3.ggpht.com/a/AATXAJyJMO0btdLNqb3CE60RrHSyjxe0dpUUMO9ZWg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88640"/>
            <a:ext cx="39604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«Каждый день и круглый год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Изучает чей-то детский рот!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Дёсны, кариес, пульпит.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случилось? Где болит?» -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рассказала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СТОМАТОЛОГ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Мама Кирилла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подарила  ребятишкам детскую зубную пасту, научила ухаживать и правильно чистить зубы.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Ребята  нарисовали  и придумали сказку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«История больного зубика»</a:t>
            </a:r>
          </a:p>
        </p:txBody>
      </p:sp>
      <p:pic>
        <p:nvPicPr>
          <p:cNvPr id="7170" name="Picture 2" descr="100_4724 (2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60648"/>
            <a:ext cx="403244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100_4734 (2)"/>
          <p:cNvPicPr>
            <a:picLocks noChangeAspect="1" noChangeArrowheads="1"/>
          </p:cNvPicPr>
          <p:nvPr/>
        </p:nvPicPr>
        <p:blipFill>
          <a:blip r:embed="rId4" cstate="print"/>
          <a:srcRect r="14545"/>
          <a:stretch>
            <a:fillRect/>
          </a:stretch>
        </p:blipFill>
        <p:spPr bwMode="auto">
          <a:xfrm>
            <a:off x="5076056" y="3472703"/>
            <a:ext cx="3672408" cy="3115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100_47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501008"/>
            <a:ext cx="3937676" cy="2934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100_4727"/>
          <p:cNvPicPr>
            <a:picLocks noChangeAspect="1" noChangeArrowheads="1"/>
          </p:cNvPicPr>
          <p:nvPr/>
        </p:nvPicPr>
        <p:blipFill>
          <a:blip r:embed="rId6" cstate="print"/>
          <a:srcRect l="5078" t="6097" b="19106"/>
          <a:stretch>
            <a:fillRect/>
          </a:stretch>
        </p:blipFill>
        <p:spPr bwMode="auto">
          <a:xfrm rot="16200000">
            <a:off x="3374985" y="2537783"/>
            <a:ext cx="2332113" cy="1378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yt3.ggpht.com/a/AATXAJyJMO0btdLNqb3CE60RrHSyjxe0dpUUMO9ZWg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88640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100_7279"/>
          <p:cNvPicPr>
            <a:picLocks noChangeAspect="1" noChangeArrowheads="1"/>
          </p:cNvPicPr>
          <p:nvPr/>
        </p:nvPicPr>
        <p:blipFill>
          <a:blip r:embed="rId3" cstate="print"/>
          <a:srcRect r="11111"/>
          <a:stretch>
            <a:fillRect/>
          </a:stretch>
        </p:blipFill>
        <p:spPr bwMode="auto">
          <a:xfrm>
            <a:off x="4449433" y="332655"/>
            <a:ext cx="4443048" cy="3528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100_72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861048"/>
            <a:ext cx="4069362" cy="2830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100_727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700808"/>
            <a:ext cx="288409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100_726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3981866"/>
            <a:ext cx="2160240" cy="2876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1520" y="0"/>
            <a:ext cx="73448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«Если папа на работе, он летает в самолете.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Потому что он пилот» - сказал Кирилл.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Папа Кирилла  рассказал как управлять  самолетом,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должен знать  и  каким должен быть пилот.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Ребята научились делать бумажный самолетик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 примерили фуражку. 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 descr="C:\Users\Tatjana\музыка\IMG_20210329_2006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4437112"/>
            <a:ext cx="2195736" cy="1211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yt3.ggpht.com/a/AATXAJyJMO0btdLNqb3CE60RrHSyjxe0dpUUMO9ZWg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8640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Создаст  прекрасные букеты, которые всех впечатляют красотой -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ФЛОРИСТ.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Флорист, Ольга Александровна  рассказала для чего нужны букеты, познакомила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инструментами  и совместно с ребятами составила  букет  для мамы к  празднику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 марта.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100_73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645024"/>
            <a:ext cx="4003182" cy="2952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100_73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1" y="1196752"/>
            <a:ext cx="4304675" cy="3096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100_733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2958" y="1196752"/>
            <a:ext cx="276442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100_736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3" y="4347102"/>
            <a:ext cx="3024336" cy="226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1079</TotalTime>
  <Words>614</Words>
  <Application>Microsoft Office PowerPoint</Application>
  <PresentationFormat>Экран (4:3)</PresentationFormat>
  <Paragraphs>100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Tatjana</dc:creator>
  <cp:lastModifiedBy>Tatjana</cp:lastModifiedBy>
  <cp:revision>120</cp:revision>
  <dcterms:created xsi:type="dcterms:W3CDTF">2021-03-28T11:13:09Z</dcterms:created>
  <dcterms:modified xsi:type="dcterms:W3CDTF">2023-12-17T05:22:02Z</dcterms:modified>
</cp:coreProperties>
</file>