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1" r:id="rId2"/>
    <p:sldId id="279" r:id="rId3"/>
    <p:sldId id="278" r:id="rId4"/>
    <p:sldId id="277" r:id="rId5"/>
    <p:sldId id="282" r:id="rId6"/>
    <p:sldId id="283" r:id="rId7"/>
    <p:sldId id="284" r:id="rId8"/>
    <p:sldId id="285" r:id="rId9"/>
    <p:sldId id="286" r:id="rId10"/>
    <p:sldId id="287" r:id="rId11"/>
    <p:sldId id="290" r:id="rId12"/>
    <p:sldId id="288" r:id="rId13"/>
    <p:sldId id="289" r:id="rId14"/>
    <p:sldId id="280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86A2DD-ED64-49F1-A32F-E94C00240C4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F66688-B583-4DF2-9526-8621E42E1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kt\Desktop\&#1057;&#1055;&#1054;&#1050;&#1054;&#1049;&#1053;&#1054;&#1049;%20&#1053;&#1054;&#1063;&#1048;,%20&#1052;&#1040;&#1051;&#1067;&#1064;&#1048;!%20-%20&#1054;&#1084;&#1086;&#1085;&#1080;&#1084;&#1099;%20&#1076;&#1083;&#1103;%20&#1076;&#1077;&#1090;&#1077;&#1081;%20&#128102;&#128113;&#128105;%20&#1042;&#1077;&#1089;&#1077;&#1083;&#1099;&#1077;%20&#1084;&#1091;&#1083;&#1100;&#1090;&#1092;&#1080;&#1083;&#1100;&#1084;&#1099;%20&#1076;&#1083;&#1103;%20&#1076;&#1077;&#1090;&#1077;&#1081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Артикуляционная гимнастика</a:t>
            </a:r>
            <a:endParaRPr lang="ru-RU" dirty="0"/>
          </a:p>
        </p:txBody>
      </p:sp>
      <p:pic>
        <p:nvPicPr>
          <p:cNvPr id="4" name="Содержимое 3" descr="https://ds05.infourok.ru/uploads/ex/0865/000b186c-3ef8e264/img3.jpg"/>
          <p:cNvPicPr>
            <a:picLocks noGrp="1"/>
          </p:cNvPicPr>
          <p:nvPr>
            <p:ph idx="1"/>
          </p:nvPr>
        </p:nvPicPr>
        <p:blipFill>
          <a:blip r:embed="rId2" cstate="print"/>
          <a:srcRect t="1198" b="3992"/>
          <a:stretch>
            <a:fillRect/>
          </a:stretch>
        </p:blipFill>
        <p:spPr bwMode="auto">
          <a:xfrm>
            <a:off x="1261150" y="1600200"/>
            <a:ext cx="6621699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Коса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2928958" cy="378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71546"/>
            <a:ext cx="3910136" cy="22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817704"/>
            <a:ext cx="3970584" cy="286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СПОКОЙНОЙ НОЧИ, МАЛЫШИ! - Омонимы для детей 👦👱👩 Веселые мультфильмы для дет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5" y="642918"/>
            <a:ext cx="8358247" cy="5597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5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Найди омонимы. Составь словосочетания</a:t>
            </a: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286001" y="739750"/>
            <a:ext cx="428625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Найди омонимы. Составь словосочетания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24113" y="596873"/>
            <a:ext cx="4295775" cy="671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«Слова перепутались»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05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Доктор, очки, Миша, выписать, чтение, для</a:t>
            </a:r>
          </a:p>
          <a:p>
            <a:pPr>
              <a:buNone/>
            </a:pPr>
            <a:endParaRPr lang="ru-RU" sz="320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Команда, очки, потерять, в, конец, 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заставки\1300019556_02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96536" cy="7049390"/>
          </a:xfrm>
          <a:prstGeom prst="rect">
            <a:avLst/>
          </a:prstGeom>
          <a:noFill/>
        </p:spPr>
      </p:pic>
      <p:pic>
        <p:nvPicPr>
          <p:cNvPr id="8" name="Рисунок 7" descr="2cc46179f48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844824"/>
            <a:ext cx="3800475" cy="381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83768" y="836712"/>
            <a:ext cx="4392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Молодцы!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i="1" dirty="0" smtClean="0"/>
              <a:t>Логопедическое занятие </a:t>
            </a:r>
          </a:p>
          <a:p>
            <a:pPr algn="ctr"/>
            <a:endParaRPr lang="ru-RU" sz="5400" b="1" i="1" dirty="0" smtClean="0"/>
          </a:p>
          <a:p>
            <a:pPr algn="ctr">
              <a:buNone/>
            </a:pPr>
            <a:r>
              <a:rPr lang="ru-RU" sz="5400" b="1" i="1" dirty="0" smtClean="0"/>
              <a:t>«Омонимы»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kt\Desktop\71fb731b98c56988735cc7ea4d18c8b5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0859" y="214290"/>
            <a:ext cx="8281589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accent3"/>
                </a:solidFill>
              </a:rPr>
              <a:t>Найди  омонимы и объясни их лексическое значение</a:t>
            </a:r>
            <a:br>
              <a:rPr lang="ru-RU" dirty="0" smtClean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Суслик </a:t>
            </a:r>
            <a:r>
              <a:rPr lang="ru-RU" sz="3600" b="1" dirty="0" smtClean="0"/>
              <a:t>выскочил из норки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И спросил у рыжей Норки:</a:t>
            </a:r>
          </a:p>
          <a:p>
            <a:pPr algn="ctr">
              <a:buNone/>
            </a:pPr>
            <a:r>
              <a:rPr lang="ru-RU" sz="3600" b="1" dirty="0" smtClean="0"/>
              <a:t>– Где вы были? – У Лисички!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– Что вы ели там? – Лисички.</a:t>
            </a:r>
            <a:endParaRPr lang="ru-RU" sz="3600" dirty="0" smtClean="0"/>
          </a:p>
          <a:p>
            <a:pPr algn="ctr"/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420" t="19180" r="5006" b="12211"/>
          <a:stretch>
            <a:fillRect/>
          </a:stretch>
        </p:blipFill>
        <p:spPr bwMode="auto">
          <a:xfrm>
            <a:off x="785786" y="428604"/>
            <a:ext cx="2143140" cy="35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256"/>
            <a:ext cx="29163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00430" y="1500175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Хищный пушной зверёк с густой блестящей шерстью.</a:t>
            </a:r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4398496"/>
            <a:ext cx="421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Жилище животного – углубление под землёй с ходом наружу.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33" r="11475" b="14683"/>
          <a:stretch>
            <a:fillRect/>
          </a:stretch>
        </p:blipFill>
        <p:spPr bwMode="auto">
          <a:xfrm>
            <a:off x="500034" y="571480"/>
            <a:ext cx="306533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3643314"/>
            <a:ext cx="3445828" cy="258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1997839"/>
            <a:ext cx="371477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Съедобный гриб жёлтого цвета.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Хищное животное с длинным пушистым хвостом.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Линейка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2962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0768"/>
            <a:ext cx="3462512" cy="380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Мышка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987" y="2049462"/>
            <a:ext cx="4772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Молния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3486157" cy="261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0863" y="1763410"/>
            <a:ext cx="3367351" cy="260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249</TotalTime>
  <Words>116</Words>
  <Application>Microsoft Office PowerPoint</Application>
  <PresentationFormat>Экран (4:3)</PresentationFormat>
  <Paragraphs>32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Артикуляционная гимнастика</vt:lpstr>
      <vt:lpstr>Слайд 2</vt:lpstr>
      <vt:lpstr>Слайд 3</vt:lpstr>
      <vt:lpstr> Найди  омонимы и объясни их лексическое значение </vt:lpstr>
      <vt:lpstr>Слайд 5</vt:lpstr>
      <vt:lpstr>Слайд 6</vt:lpstr>
      <vt:lpstr>Линейка </vt:lpstr>
      <vt:lpstr>Мышка </vt:lpstr>
      <vt:lpstr>Молния </vt:lpstr>
      <vt:lpstr>Коса </vt:lpstr>
      <vt:lpstr>Слайд 11</vt:lpstr>
      <vt:lpstr>Найди омонимы. Составь словосочетания</vt:lpstr>
      <vt:lpstr>Найди омонимы. Составь словосочетания. </vt:lpstr>
      <vt:lpstr>«Слова перепутались»</vt:lpstr>
      <vt:lpstr>Слайд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ukt</cp:lastModifiedBy>
  <cp:revision>29</cp:revision>
  <dcterms:created xsi:type="dcterms:W3CDTF">2013-02-25T17:19:14Z</dcterms:created>
  <dcterms:modified xsi:type="dcterms:W3CDTF">2023-10-31T08:29:49Z</dcterms:modified>
</cp:coreProperties>
</file>