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89" r:id="rId2"/>
    <p:sldId id="262" r:id="rId3"/>
    <p:sldId id="290" r:id="rId4"/>
    <p:sldId id="291" r:id="rId5"/>
    <p:sldId id="296" r:id="rId6"/>
    <p:sldId id="292" r:id="rId7"/>
    <p:sldId id="293" r:id="rId8"/>
    <p:sldId id="294" r:id="rId9"/>
    <p:sldId id="295" r:id="rId10"/>
    <p:sldId id="280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ru-RU" smtClean="0"/>
              <a:t>Лучшие методические находки, Доронина Софья Павловна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AFFCDF-7909-4C41-B79E-5DCC06B96D41}" type="datetimeFigureOut">
              <a:rPr lang="ru-RU" smtClean="0"/>
              <a:t>12.12.2023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30B263-939C-4233-9E94-E79A34ABDA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3650638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ru-RU" smtClean="0"/>
              <a:t>Лучшие методические находки, Доронина Софья Павловна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530625-A410-485C-BCE2-92077B0B13A7}" type="datetimeFigureOut">
              <a:rPr lang="ru-RU" smtClean="0"/>
              <a:pPr/>
              <a:t>12.12.2023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64F2A7-5D6E-427D-AFC6-70342B1CDAB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4549056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B2DBE-BA0F-4A87-8609-F3483BADE76C}" type="datetime1">
              <a:rPr lang="ru-RU" smtClean="0"/>
              <a:t>12.12.2023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"Лучшие методические находки" Доронина Софья Павловна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EE611-95B6-42DC-B950-AFD533849D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B5DD0-CB3C-4E64-B075-3B2A3AF3E662}" type="datetime1">
              <a:rPr lang="ru-RU" smtClean="0"/>
              <a:t>12.12.2023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"Лучшие методические находки" Доронина Софья Павловна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EE611-95B6-42DC-B950-AFD533849D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599D3-95F1-48C5-AFB0-BED2F6982959}" type="datetime1">
              <a:rPr lang="ru-RU" smtClean="0"/>
              <a:t>12.12.2023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"Лучшие методические находки" Доронина Софья Павловна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EE611-95B6-42DC-B950-AFD533849D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5D873-D260-44AA-83C5-6B7B6A9B909E}" type="datetime1">
              <a:rPr lang="ru-RU" smtClean="0"/>
              <a:t>12.12.2023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"Лучшие методические находки" Доронина Софья Павловна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EE611-95B6-42DC-B950-AFD533849D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7A8AD-DA8C-4811-90EC-7FFAF7B5E195}" type="datetime1">
              <a:rPr lang="ru-RU" smtClean="0"/>
              <a:t>12.12.2023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"Лучшие методические находки" Доронина Софья Павловна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EE611-95B6-42DC-B950-AFD533849D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09668-8C7D-4930-BD58-83844E726B2C}" type="datetime1">
              <a:rPr lang="ru-RU" smtClean="0"/>
              <a:t>12.12.2023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"Лучшие методические находки" Доронина Софья Павловна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EE611-95B6-42DC-B950-AFD533849D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CC5B9-AE9C-44EB-9227-0A6F9C47D04B}" type="datetime1">
              <a:rPr lang="ru-RU" smtClean="0"/>
              <a:t>12.12.2023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"Лучшие методические находки" Доронина Софья Павловна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EE611-95B6-42DC-B950-AFD533849D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1BC27-707B-48E6-AD56-454830E380A8}" type="datetime1">
              <a:rPr lang="ru-RU" smtClean="0"/>
              <a:t>12.12.2023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"Лучшие методические находки" Доронина Софья Павловна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EE611-95B6-42DC-B950-AFD533849D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81B4CD-1BDF-4A59-99FD-11C4589EF675}" type="datetime1">
              <a:rPr lang="ru-RU" smtClean="0"/>
              <a:t>12.12.2023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"Лучшие методические находки" Доронина Софья Павловна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EE611-95B6-42DC-B950-AFD533849D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86CB0-326F-48F5-BDF0-0B268C954B83}" type="datetime1">
              <a:rPr lang="ru-RU" smtClean="0"/>
              <a:t>12.12.2023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"Лучшие методические находки" Доронина Софья Павловна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EE611-95B6-42DC-B950-AFD533849D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D246E-CFC4-49DF-8700-BD0EEBC85815}" type="datetime1">
              <a:rPr lang="ru-RU" smtClean="0"/>
              <a:t>12.12.2023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"Лучшие методические находки" Доронина Софья Павловна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EE611-95B6-42DC-B950-AFD533849DF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40000"/>
                <a:lumOff val="60000"/>
              </a:schemeClr>
            </a:gs>
            <a:gs pos="0">
              <a:schemeClr val="accent3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1AB265-B920-40E1-AEEF-487D9E545EC4}" type="datetime1">
              <a:rPr lang="ru-RU" smtClean="0"/>
              <a:t>12.12.2023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"Лучшие методические находки" Доронина Софья Павловна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6EE611-95B6-42DC-B950-AFD533849DF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jpeg"/><Relationship Id="rId3" Type="http://schemas.openxmlformats.org/officeDocument/2006/relationships/image" Target="../media/image2.png"/><Relationship Id="rId7" Type="http://schemas.openxmlformats.org/officeDocument/2006/relationships/image" Target="../media/image7.jpeg"/><Relationship Id="rId12" Type="http://schemas.openxmlformats.org/officeDocument/2006/relationships/image" Target="../media/image1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Relationship Id="rId14" Type="http://schemas.openxmlformats.org/officeDocument/2006/relationships/image" Target="../media/image1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5984" y="357166"/>
            <a:ext cx="45047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Проверь себя!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Picture 2" descr="http://nashaucheba.ru/docs/39/38541/conv_1/file1_html_49b4a9d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86644" y="0"/>
            <a:ext cx="2143140" cy="2678925"/>
          </a:xfrm>
          <a:prstGeom prst="rect">
            <a:avLst/>
          </a:prstGeom>
          <a:noFill/>
        </p:spPr>
      </p:pic>
      <p:pic>
        <p:nvPicPr>
          <p:cNvPr id="4" name="Picture 8" descr="http://player.myshared.ru/557442/data/images/img29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14290"/>
            <a:ext cx="1580695" cy="221457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143108" y="1500174"/>
            <a:ext cx="5072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Какая наука изучает животных?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28794" y="2285992"/>
            <a:ext cx="61436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Зоология – наука о животных.</a:t>
            </a:r>
            <a:endParaRPr lang="ru-RU" sz="3200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8" name="Picture 2" descr="http://images.myshared.ru/4/57289/slide_1.jpg"/>
          <p:cNvPicPr>
            <a:picLocks noChangeAspect="1" noChangeArrowheads="1"/>
          </p:cNvPicPr>
          <p:nvPr/>
        </p:nvPicPr>
        <p:blipFill>
          <a:blip r:embed="rId4" cstate="print"/>
          <a:srcRect t="21250"/>
          <a:stretch>
            <a:fillRect/>
          </a:stretch>
        </p:blipFill>
        <p:spPr bwMode="auto">
          <a:xfrm>
            <a:off x="2000232" y="3000372"/>
            <a:ext cx="5357850" cy="3164491"/>
          </a:xfrm>
          <a:prstGeom prst="rect">
            <a:avLst/>
          </a:prstGeom>
          <a:noFill/>
        </p:spPr>
      </p:pic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>
          <a:xfrm>
            <a:off x="2952511" y="174616"/>
            <a:ext cx="2895600" cy="365125"/>
          </a:xfrm>
        </p:spPr>
        <p:txBody>
          <a:bodyPr/>
          <a:lstStyle/>
          <a:p>
            <a:r>
              <a:rPr lang="ru-RU" dirty="0" smtClean="0"/>
              <a:t>"Лучшие методические находки" Доронина Софья Павловна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8986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642918"/>
            <a:ext cx="9227206" cy="304698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Молодцы!</a:t>
            </a:r>
          </a:p>
          <a:p>
            <a:pPr algn="ctr"/>
            <a:r>
              <a:rPr lang="ru-RU" sz="9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за урок!</a:t>
            </a:r>
            <a:endParaRPr lang="ru-RU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2915816" y="116632"/>
            <a:ext cx="2895600" cy="365125"/>
          </a:xfrm>
        </p:spPr>
        <p:txBody>
          <a:bodyPr/>
          <a:lstStyle/>
          <a:p>
            <a:r>
              <a:rPr lang="ru-RU" dirty="0" smtClean="0"/>
              <a:t>"Лучшие методические находки" Доронина Софья Павловна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5984" y="357166"/>
            <a:ext cx="45047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Проверь себя!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Picture 2" descr="http://nashaucheba.ru/docs/39/38541/conv_1/file1_html_49b4a9d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86644" y="0"/>
            <a:ext cx="2143140" cy="2678925"/>
          </a:xfrm>
          <a:prstGeom prst="rect">
            <a:avLst/>
          </a:prstGeom>
          <a:noFill/>
        </p:spPr>
      </p:pic>
      <p:pic>
        <p:nvPicPr>
          <p:cNvPr id="4" name="Picture 8" descr="http://player.myshared.ru/557442/data/images/img29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14290"/>
            <a:ext cx="1580695" cy="221457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928794" y="1285860"/>
            <a:ext cx="59293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На какие группы делятся животные?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" name="Прямая со стрелкой 6"/>
          <p:cNvCxnSpPr>
            <a:endCxn id="18" idx="0"/>
          </p:cNvCxnSpPr>
          <p:nvPr/>
        </p:nvCxnSpPr>
        <p:spPr>
          <a:xfrm flipH="1">
            <a:off x="755576" y="1844824"/>
            <a:ext cx="1296144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>
            <a:endCxn id="19" idx="0"/>
          </p:cNvCxnSpPr>
          <p:nvPr/>
        </p:nvCxnSpPr>
        <p:spPr>
          <a:xfrm flipH="1">
            <a:off x="971600" y="1988840"/>
            <a:ext cx="1440160" cy="22322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H="1">
            <a:off x="3347864" y="1988840"/>
            <a:ext cx="144016" cy="25922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endCxn id="22" idx="0"/>
          </p:cNvCxnSpPr>
          <p:nvPr/>
        </p:nvCxnSpPr>
        <p:spPr>
          <a:xfrm>
            <a:off x="6084168" y="1700808"/>
            <a:ext cx="297152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323528" y="2492896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черви</a:t>
            </a:r>
            <a:endParaRPr lang="ru-RU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23528" y="4221088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моллюски</a:t>
            </a:r>
            <a:endParaRPr lang="ru-RU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979712" y="2636912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иглокожие</a:t>
            </a:r>
            <a:endParaRPr lang="ru-RU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051720" y="4725144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ракообразные</a:t>
            </a:r>
            <a:endParaRPr lang="ru-RU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724128" y="1916832"/>
            <a:ext cx="1314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насекомые</a:t>
            </a:r>
            <a:endParaRPr lang="ru-RU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" name="Picture 2" descr="http://static1.repo.aif.ru/1/0d/173510/1999c2ca8c5c9d6d921e573e90bad1f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2924944"/>
            <a:ext cx="1159329" cy="1008112"/>
          </a:xfrm>
          <a:prstGeom prst="rect">
            <a:avLst/>
          </a:prstGeom>
          <a:noFill/>
        </p:spPr>
      </p:pic>
      <p:pic>
        <p:nvPicPr>
          <p:cNvPr id="25" name="Picture 6" descr="http://supersadovod.ru/wp-content/uploads/2012/08/Slizni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4581128"/>
            <a:ext cx="1715644" cy="1152128"/>
          </a:xfrm>
          <a:prstGeom prst="rect">
            <a:avLst/>
          </a:prstGeom>
          <a:noFill/>
        </p:spPr>
      </p:pic>
      <p:pic>
        <p:nvPicPr>
          <p:cNvPr id="28" name="Picture 4" descr="http://content.foto.mail.ru/mail/valpal1989/_blogs/i-255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63688" y="3140968"/>
            <a:ext cx="1224135" cy="1224136"/>
          </a:xfrm>
          <a:prstGeom prst="rect">
            <a:avLst/>
          </a:prstGeom>
          <a:noFill/>
        </p:spPr>
      </p:pic>
      <p:pic>
        <p:nvPicPr>
          <p:cNvPr id="30" name="Picture 12" descr="http://fishready.com/_pu/0/2508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051720" y="5157192"/>
            <a:ext cx="1592473" cy="1194355"/>
          </a:xfrm>
          <a:prstGeom prst="rect">
            <a:avLst/>
          </a:prstGeom>
          <a:noFill/>
        </p:spPr>
      </p:pic>
      <p:pic>
        <p:nvPicPr>
          <p:cNvPr id="34" name="Picture 2" descr="http://adengo.ru/images/notice/166949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635896" y="2492896"/>
            <a:ext cx="1440516" cy="1094576"/>
          </a:xfrm>
          <a:prstGeom prst="rect">
            <a:avLst/>
          </a:prstGeom>
          <a:noFill/>
        </p:spPr>
      </p:pic>
      <p:sp>
        <p:nvSpPr>
          <p:cNvPr id="35" name="Прямоугольник 34"/>
          <p:cNvSpPr/>
          <p:nvPr/>
        </p:nvSpPr>
        <p:spPr>
          <a:xfrm>
            <a:off x="3563888" y="2204864"/>
            <a:ext cx="16561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паукообразные</a:t>
            </a:r>
            <a:endParaRPr lang="ru-RU" dirty="0"/>
          </a:p>
        </p:txBody>
      </p:sp>
      <p:cxnSp>
        <p:nvCxnSpPr>
          <p:cNvPr id="36" name="Прямая со стрелкой 35"/>
          <p:cNvCxnSpPr>
            <a:endCxn id="35" idx="0"/>
          </p:cNvCxnSpPr>
          <p:nvPr/>
        </p:nvCxnSpPr>
        <p:spPr>
          <a:xfrm>
            <a:off x="4355976" y="1772816"/>
            <a:ext cx="36004" cy="4320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" name="Picture 8" descr="http://blogs.amur.info/files/amur.info/blog/143/22_2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796136" y="2276872"/>
            <a:ext cx="1224136" cy="956187"/>
          </a:xfrm>
          <a:prstGeom prst="rect">
            <a:avLst/>
          </a:prstGeom>
          <a:noFill/>
        </p:spPr>
      </p:pic>
      <p:pic>
        <p:nvPicPr>
          <p:cNvPr id="44" name="Рисунок 43" descr="http://u.rybinskcity.ru/news/main_pictures/full/9649.jpg"/>
          <p:cNvPicPr/>
          <p:nvPr/>
        </p:nvPicPr>
        <p:blipFill>
          <a:blip r:embed="rId10" cstate="print"/>
          <a:srcRect l="9171" b="9701"/>
          <a:stretch>
            <a:fillRect/>
          </a:stretch>
        </p:blipFill>
        <p:spPr bwMode="auto">
          <a:xfrm>
            <a:off x="4644008" y="5373216"/>
            <a:ext cx="1506442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" name="Прямоугольник 50"/>
          <p:cNvSpPr/>
          <p:nvPr/>
        </p:nvSpPr>
        <p:spPr>
          <a:xfrm>
            <a:off x="5580112" y="5013176"/>
            <a:ext cx="7920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рыбы</a:t>
            </a:r>
            <a:endParaRPr lang="ru-RU" dirty="0"/>
          </a:p>
        </p:txBody>
      </p:sp>
      <p:cxnSp>
        <p:nvCxnSpPr>
          <p:cNvPr id="52" name="Прямая со стрелкой 51"/>
          <p:cNvCxnSpPr/>
          <p:nvPr/>
        </p:nvCxnSpPr>
        <p:spPr>
          <a:xfrm>
            <a:off x="5436096" y="1988840"/>
            <a:ext cx="540060" cy="30963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8" name="Picture 4" descr="http://900igr.net/datai/okruzhajuschij-mir/Prirodnye-zony-Zemli/0014-018-ZHivotnyj-mir-pustyn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779912" y="3933056"/>
            <a:ext cx="1836204" cy="1224136"/>
          </a:xfrm>
          <a:prstGeom prst="rect">
            <a:avLst/>
          </a:prstGeom>
          <a:noFill/>
        </p:spPr>
      </p:pic>
      <p:sp>
        <p:nvSpPr>
          <p:cNvPr id="66" name="TextBox 65"/>
          <p:cNvSpPr txBox="1"/>
          <p:nvPr/>
        </p:nvSpPr>
        <p:spPr>
          <a:xfrm>
            <a:off x="3995936" y="3645024"/>
            <a:ext cx="2034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пресмыкающиеся</a:t>
            </a:r>
            <a:endParaRPr lang="ru-RU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7" name="Прямая со стрелкой 66"/>
          <p:cNvCxnSpPr>
            <a:endCxn id="66" idx="0"/>
          </p:cNvCxnSpPr>
          <p:nvPr/>
        </p:nvCxnSpPr>
        <p:spPr>
          <a:xfrm>
            <a:off x="4788024" y="2132856"/>
            <a:ext cx="225144" cy="15121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2" name="Picture 8" descr="http://images.fineartamerica.com/images-medium-large/red-eye-tree-frog-comstock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452320" y="3068960"/>
            <a:ext cx="1542071" cy="1031474"/>
          </a:xfrm>
          <a:prstGeom prst="rect">
            <a:avLst/>
          </a:prstGeom>
          <a:noFill/>
        </p:spPr>
      </p:pic>
      <p:pic>
        <p:nvPicPr>
          <p:cNvPr id="75" name="Picture 10" descr="http://stat17.privet.ru/lr/0912a8b9f44db3792eba56dc4d074199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300192" y="4149080"/>
            <a:ext cx="1424200" cy="1068150"/>
          </a:xfrm>
          <a:prstGeom prst="rect">
            <a:avLst/>
          </a:prstGeom>
          <a:noFill/>
        </p:spPr>
      </p:pic>
      <p:sp>
        <p:nvSpPr>
          <p:cNvPr id="78" name="Прямоугольник 77"/>
          <p:cNvSpPr/>
          <p:nvPr/>
        </p:nvSpPr>
        <p:spPr>
          <a:xfrm>
            <a:off x="6228184" y="3861048"/>
            <a:ext cx="11521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птицы</a:t>
            </a:r>
            <a:endParaRPr lang="ru-RU" dirty="0"/>
          </a:p>
        </p:txBody>
      </p:sp>
      <p:cxnSp>
        <p:nvCxnSpPr>
          <p:cNvPr id="79" name="Прямая со стрелкой 78"/>
          <p:cNvCxnSpPr>
            <a:endCxn id="78" idx="0"/>
          </p:cNvCxnSpPr>
          <p:nvPr/>
        </p:nvCxnSpPr>
        <p:spPr>
          <a:xfrm>
            <a:off x="5580112" y="1844824"/>
            <a:ext cx="1224136" cy="20162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Прямоугольник 81"/>
          <p:cNvSpPr/>
          <p:nvPr/>
        </p:nvSpPr>
        <p:spPr>
          <a:xfrm>
            <a:off x="7343800" y="2780928"/>
            <a:ext cx="1800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земноводные</a:t>
            </a:r>
            <a:endParaRPr lang="ru-RU" dirty="0"/>
          </a:p>
        </p:txBody>
      </p:sp>
      <p:cxnSp>
        <p:nvCxnSpPr>
          <p:cNvPr id="83" name="Прямая со стрелкой 82"/>
          <p:cNvCxnSpPr>
            <a:endCxn id="82" idx="0"/>
          </p:cNvCxnSpPr>
          <p:nvPr/>
        </p:nvCxnSpPr>
        <p:spPr>
          <a:xfrm>
            <a:off x="6948264" y="1772816"/>
            <a:ext cx="1295636" cy="10081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6" name="Picture 2" descr="http://www.tverweek.com/media/k2/items/cache/b62ba0d27659c1ae0790ce2d006d39e1_XL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804248" y="5301208"/>
            <a:ext cx="2138010" cy="1425340"/>
          </a:xfrm>
          <a:prstGeom prst="rect">
            <a:avLst/>
          </a:prstGeom>
          <a:noFill/>
        </p:spPr>
      </p:pic>
      <p:sp>
        <p:nvSpPr>
          <p:cNvPr id="87" name="Прямоугольник 86"/>
          <p:cNvSpPr/>
          <p:nvPr/>
        </p:nvSpPr>
        <p:spPr>
          <a:xfrm>
            <a:off x="7812360" y="4869160"/>
            <a:ext cx="7920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звери</a:t>
            </a:r>
            <a:endParaRPr lang="ru-RU" dirty="0"/>
          </a:p>
        </p:txBody>
      </p:sp>
      <p:cxnSp>
        <p:nvCxnSpPr>
          <p:cNvPr id="88" name="Прямая со стрелкой 87"/>
          <p:cNvCxnSpPr/>
          <p:nvPr/>
        </p:nvCxnSpPr>
        <p:spPr>
          <a:xfrm>
            <a:off x="6732240" y="1700808"/>
            <a:ext cx="1548172" cy="31683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Прямая со стрелкой 90"/>
          <p:cNvCxnSpPr>
            <a:endCxn id="20" idx="0"/>
          </p:cNvCxnSpPr>
          <p:nvPr/>
        </p:nvCxnSpPr>
        <p:spPr>
          <a:xfrm flipH="1">
            <a:off x="2591780" y="1988840"/>
            <a:ext cx="108012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>
          <a:xfrm>
            <a:off x="2977061" y="85441"/>
            <a:ext cx="2895600" cy="365125"/>
          </a:xfrm>
        </p:spPr>
        <p:txBody>
          <a:bodyPr/>
          <a:lstStyle/>
          <a:p>
            <a:r>
              <a:rPr lang="ru-RU" dirty="0" smtClean="0"/>
              <a:t>"Лучшие методические находки" Доронина Софья Павловна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18" grpId="0"/>
      <p:bldP spid="19" grpId="0"/>
      <p:bldP spid="20" grpId="0"/>
      <p:bldP spid="21" grpId="0"/>
      <p:bldP spid="22" grpId="0"/>
      <p:bldP spid="35" grpId="0"/>
      <p:bldP spid="51" grpId="0"/>
      <p:bldP spid="66" grpId="0"/>
      <p:bldP spid="78" grpId="0"/>
      <p:bldP spid="82" grpId="0"/>
      <p:bldP spid="8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3131840" y="260648"/>
            <a:ext cx="2895600" cy="365125"/>
          </a:xfrm>
        </p:spPr>
        <p:txBody>
          <a:bodyPr/>
          <a:lstStyle/>
          <a:p>
            <a:r>
              <a:rPr lang="ru-RU" dirty="0" smtClean="0"/>
              <a:t>"Лучшие методические находки" Доронина Софья Павловна</a:t>
            </a:r>
            <a:endParaRPr lang="ru-RU" dirty="0"/>
          </a:p>
        </p:txBody>
      </p:sp>
      <p:pic>
        <p:nvPicPr>
          <p:cNvPr id="1030" name="Picture 6" descr="https://basket-04.wb.ru/vol604/part60443/60443032/images/big/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740813"/>
            <a:ext cx="4562314" cy="6083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1813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3131840" y="332656"/>
            <a:ext cx="2895600" cy="365125"/>
          </a:xfrm>
        </p:spPr>
        <p:txBody>
          <a:bodyPr/>
          <a:lstStyle/>
          <a:p>
            <a:r>
              <a:rPr lang="ru-RU" dirty="0" smtClean="0"/>
              <a:t>"Лучшие методические находки" Доронина Софья Павловна</a:t>
            </a:r>
            <a:endParaRPr lang="ru-RU" dirty="0"/>
          </a:p>
        </p:txBody>
      </p:sp>
      <p:pic>
        <p:nvPicPr>
          <p:cNvPr id="2050" name="Picture 2" descr="https://avatars.mds.yandex.net/i?id=eb0a5d75ac9454c161adb12c2893ddc5_l-5355392-images-thumbs&amp;n=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18257" y="908720"/>
            <a:ext cx="3150097" cy="2401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avatars.mds.yandex.net/i?id=a78c3385862e9da5a7de2105b1303e13034fa8cc-5234419-images-thumbs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310203"/>
            <a:ext cx="3131839" cy="1918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avatars.mds.yandex.net/i?id=8c1c62124bd03ead486e8094192e4b8769487ca6-10137431-images-thumbs&amp;n=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8658" y="894848"/>
            <a:ext cx="3318438" cy="2216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avatars.mds.yandex.net/i?id=300d11523ff56f94cb263266de4faf181fa1458a-10178110-images-thumbs&amp;n=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9205" y="3087886"/>
            <a:ext cx="3146261" cy="18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Как выглядит заяц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4897224"/>
            <a:ext cx="2971545" cy="1974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s://avatars.mds.yandex.net/i?id=c99d5305dbdb3ecd3afeb76ea1f11f86d295850d-4238413-images-thumbs&amp;n=1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3304" y="4936158"/>
            <a:ext cx="3760695" cy="1921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7184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3131840" y="260648"/>
            <a:ext cx="2895600" cy="365125"/>
          </a:xfrm>
        </p:spPr>
        <p:txBody>
          <a:bodyPr/>
          <a:lstStyle/>
          <a:p>
            <a:r>
              <a:rPr lang="ru-RU" dirty="0" smtClean="0"/>
              <a:t>"Лучшие методические находки" Доронина Софья Павловна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467544" y="2564904"/>
            <a:ext cx="84969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Тема: «Кто что ест</a:t>
            </a:r>
            <a:r>
              <a:rPr lang="ru-RU" sz="6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14604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3131840" y="260648"/>
            <a:ext cx="2895600" cy="365125"/>
          </a:xfrm>
        </p:spPr>
        <p:txBody>
          <a:bodyPr/>
          <a:lstStyle/>
          <a:p>
            <a:r>
              <a:rPr lang="ru-RU" dirty="0" smtClean="0"/>
              <a:t>"Лучшие методические находки" Доронина Софья Павловна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467544" y="980728"/>
            <a:ext cx="81369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Цепь питания — это связь между организмами, где одни живые существа становятся пищей для других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6" name="Picture 4" descr="https://gas-kvas.com/uploads/posts/2023-02/1675628641_gas-kvas-com-p-tsep-pitaniya-zhivotnikh-risunok-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37277"/>
            <a:ext cx="9144000" cy="4298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4346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Капуста, рожь, змея, жаба, мышь, слизни, берёза, капуста, слон, синица, акула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2987824" y="274638"/>
            <a:ext cx="2895600" cy="365125"/>
          </a:xfrm>
        </p:spPr>
        <p:txBody>
          <a:bodyPr/>
          <a:lstStyle/>
          <a:p>
            <a:r>
              <a:rPr lang="ru-RU" smtClean="0"/>
              <a:t>"Лучшие методические находки" Доронина Софья Павловна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6311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Берёза 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 гусеница  синица</a:t>
            </a:r>
          </a:p>
          <a:p>
            <a:pPr marL="0" indent="0">
              <a:buNone/>
            </a:pP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Капуста  слизни  жаба</a:t>
            </a:r>
          </a:p>
          <a:p>
            <a:pPr marL="0" indent="0">
              <a:buNone/>
            </a:pP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Рожь  мышь  змея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Слон, акула.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2843808" y="310584"/>
            <a:ext cx="2895600" cy="365125"/>
          </a:xfrm>
        </p:spPr>
        <p:txBody>
          <a:bodyPr/>
          <a:lstStyle/>
          <a:p>
            <a:r>
              <a:rPr lang="ru-RU" dirty="0" smtClean="0"/>
              <a:t>"Лучшие методические находки" Доронина Софья Павловна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80554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318865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Мох</a:t>
            </a:r>
            <a:r>
              <a:rPr lang="ru-RU" sz="6000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ОлениВолки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2843808" y="274638"/>
            <a:ext cx="2895600" cy="365125"/>
          </a:xfrm>
        </p:spPr>
        <p:txBody>
          <a:bodyPr/>
          <a:lstStyle/>
          <a:p>
            <a:r>
              <a:rPr lang="ru-RU" dirty="0" smtClean="0"/>
              <a:t>"Лучшие методические находки" Доронина Софья Павловна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48880"/>
            <a:ext cx="9144000" cy="4509120"/>
          </a:xfrm>
        </p:spPr>
      </p:pic>
    </p:spTree>
    <p:extLst>
      <p:ext uri="{BB962C8B-B14F-4D97-AF65-F5344CB8AC3E}">
        <p14:creationId xmlns:p14="http://schemas.microsoft.com/office/powerpoint/2010/main" val="2711791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591</TotalTime>
  <Words>177</Words>
  <Application>Microsoft Office PowerPoint</Application>
  <PresentationFormat>Экран (4:3)</PresentationFormat>
  <Paragraphs>36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Calibri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МохОлениВолки</vt:lpstr>
      <vt:lpstr>Презентация PowerPoint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Царь</dc:creator>
  <cp:lastModifiedBy>User</cp:lastModifiedBy>
  <cp:revision>57</cp:revision>
  <dcterms:created xsi:type="dcterms:W3CDTF">2015-10-06T17:21:59Z</dcterms:created>
  <dcterms:modified xsi:type="dcterms:W3CDTF">2023-12-12T11:10:02Z</dcterms:modified>
</cp:coreProperties>
</file>