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040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987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35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647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812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60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35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967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38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377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78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A09B6-1368-4654-AA3F-0C012EE42174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222BC-3140-454E-8981-466DB5E3D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727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1003300" y="-687641"/>
            <a:ext cx="10236199" cy="9173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899829" rIns="91440" bIns="89982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Сельцовская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 Е. М. </a:t>
            </a:r>
            <a:r>
              <a:rPr kumimoji="0" lang="ru-RU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Мелашенко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Моющие средства – кто есть, кто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Работу выпол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нила:  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обучающаяся 10 класса</a:t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Мартынова Виктория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Руководитель: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учитель естествознания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Мартынова Наталья Сергеевна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Сельцо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 год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3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227092"/>
            <a:ext cx="10515600" cy="866775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глицерина.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500" y="939800"/>
            <a:ext cx="7014422" cy="52371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мокрой кожи влага испаряется гораздо интенсивнее, чем с сухой, поэтому при длительном контакте с водой коже необходима защита. Глицерин создаёт на коже защитную пленку, препятствующую ее высыханию.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662893"/>
              </p:ext>
            </p:extLst>
          </p:nvPr>
        </p:nvGraphicFramePr>
        <p:xfrm>
          <a:off x="279400" y="2730499"/>
          <a:ext cx="6375400" cy="360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92749"/>
                <a:gridCol w="2192749"/>
                <a:gridCol w="1989902"/>
              </a:tblGrid>
              <a:tr h="10505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Исходный цвет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 после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приливания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590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«Миф»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Светло голубой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Ярко голубой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590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Fairy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Ярко жёлтый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Светло зеленый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777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Sorti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Ярко зеленый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Бирюзовый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665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AOS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Ярко зеленый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Бирюзовый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2622" y="365125"/>
            <a:ext cx="4148878" cy="31116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0305" y="2689383"/>
            <a:ext cx="3124200" cy="387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69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800" y="350837"/>
            <a:ext cx="10515600" cy="1325563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применения при разной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температуре.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0" y="1841500"/>
            <a:ext cx="6273800" cy="47624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мы все знаем, реклама – ложь, так что я провела самый важный тест, который показал, как же все-таки средства для мытья посуды справляются с загрязнениями.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холодной воде все образцы не очень хорошо пенились и отмывали остатки от пищи и жир с посуды.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теплой воде средства для мыться посуды проявили себя намного лучше, кроме «АО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горячей воде появился избыток пены, требующий очень тщательного ополаскивания.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49" y="1130300"/>
            <a:ext cx="40290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5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11300"/>
            <a:ext cx="10515600" cy="5346700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всех жидких средств для мытья посуды входят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ПАВы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благодаря которым средство лучше отмывает загрязнения, но сами эти вещества несут вред и негативно влияют на здоровье человека.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 дорогим оказалось средство марки 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Fairy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растворы моющих средств обладают щелочной средой, а это отрицательно влияет на кожу рук. Хуже всего на руки повлияют средства «Миф», а лучше всего 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Fairy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«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Sotri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всех средств лучше всего отмоют жир 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Fairy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«Миф».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Моющие средства для мытья наиболее эффективно действуют в горячей воде, очень плохо смываются, образуя стойкую обильную пену, поэтому требуют тщательного ополаскивания и расхода большого количества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воды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11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97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9740900" cy="4684711"/>
          </a:xfrm>
        </p:spPr>
        <p:txBody>
          <a:bodyPr>
            <a:normAutofit fontScale="85000" lnSpcReduction="1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покупке читать состав.( В состав не должны входить: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формальдегид, пропилен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гликоль,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триклозан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SLS,SLES,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осфаты,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фосфонаты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парабены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капайте средство прямо на тарелку, а добавляйте его на губку или в воду. 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Синтетическое моющее средство после недолгого одноразового полоскания не смывается с поверхности посуды.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нужно ополаскивать тарелки около 15 секунд в проточной воде.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Мойте посуду в перчатках.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48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9200" y="2308225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4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выявить самое эффективное жидкое средство для мытья посуды, выяснить о степени влияния средств на кожу рук и здоровье человека.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моющие средства;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состав выбранных средств;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ряд опытов, позволяющих достигнуть поставленной цели и ответить на вопрос: «Всегда ли цена оправдывает качество?»;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Сделать выводы.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владеть информацией о составе и свойствах моющих средств для посуды, можно избежать проблем со здоровьем.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84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60120"/>
            <a:ext cx="10515600" cy="828675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бытовой химии.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3900" y="1003300"/>
            <a:ext cx="5422900" cy="52578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ревнейшим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моющим средством является щёлок — древесная зола, растворенная в воде. Зола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карбонат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калия (поташа)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карбонат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натрия (соды), раствор которых имеет щелочную среду, которая и обеспечивает моющие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Мыло же стало известно человеку, примерно, за 2500 лет до нашей эры и с того времени не теряет позиций среди моющих средств.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Такими, какими мы их знаем сейчас, моющие средства стали примерно в 60-ых годах прошлого века.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569" y="414095"/>
            <a:ext cx="4299131" cy="28625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800" y="3325570"/>
            <a:ext cx="4356100" cy="311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8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39725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моющих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358900"/>
            <a:ext cx="8483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моющих средств очень разнообразна.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 СМС (синтетические моющие средства) различают по таким критериям:</a:t>
            </a:r>
          </a:p>
          <a:p>
            <a:pPr lvl="0"/>
            <a:r>
              <a:rPr lang="ru-RU" sz="2400" b="1" dirty="0" smtClean="0"/>
              <a:t>назначение</a:t>
            </a:r>
            <a:r>
              <a:rPr lang="ru-RU" sz="2400" dirty="0" smtClean="0"/>
              <a:t> </a:t>
            </a:r>
          </a:p>
          <a:p>
            <a:pPr lvl="0"/>
            <a:r>
              <a:rPr lang="ru-RU" sz="2400" b="1" dirty="0" smtClean="0"/>
              <a:t>консистенция</a:t>
            </a:r>
            <a:r>
              <a:rPr lang="ru-RU" sz="2400" dirty="0" smtClean="0"/>
              <a:t> </a:t>
            </a:r>
          </a:p>
          <a:p>
            <a:pPr lvl="0"/>
            <a:r>
              <a:rPr lang="ru-RU" sz="2400" b="1" dirty="0" smtClean="0"/>
              <a:t>тип использования</a:t>
            </a:r>
            <a:r>
              <a:rPr lang="ru-RU" sz="2400" dirty="0" smtClean="0"/>
              <a:t> </a:t>
            </a:r>
          </a:p>
          <a:p>
            <a:pPr lvl="0"/>
            <a:r>
              <a:rPr lang="ru-RU" sz="2400" b="1" dirty="0" smtClean="0"/>
              <a:t>способ применения</a:t>
            </a:r>
          </a:p>
          <a:p>
            <a:pPr marL="0" lv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 мы рассмотрим без абразивные средства для мытья и чистки посуды, которые можно найти в каждом доме.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43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71437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исследования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900" y="1397000"/>
            <a:ext cx="5270500" cy="515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исследования было выбрано четыре моющих средства для мытья посуды известных марок: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Миф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Fairy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AOS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Sorti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141" y="913606"/>
            <a:ext cx="4407059" cy="563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8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300" y="212725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моющих средств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этикетке.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6635568"/>
              </p:ext>
            </p:extLst>
          </p:nvPr>
        </p:nvGraphicFramePr>
        <p:xfrm>
          <a:off x="1104899" y="1295398"/>
          <a:ext cx="10096499" cy="502947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665907"/>
                <a:gridCol w="1357648"/>
                <a:gridCol w="1357648"/>
                <a:gridCol w="1357648"/>
                <a:gridCol w="1357648"/>
              </a:tblGrid>
              <a:tr h="97528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n>
                          <a:noFill/>
                        </a:ln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«Миф»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“Fairy”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AOS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Sorti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82442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Консерванты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39065" algn="ctr"/>
                        </a:tabLs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Поваренная соль </a:t>
                      </a:r>
                      <a:r>
                        <a:rPr lang="ru-RU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NaCl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Красители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Комплексообразователи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Регуляторы </a:t>
                      </a:r>
                      <a:r>
                        <a:rPr lang="ru-RU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Рн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39065" algn="ctr"/>
                        </a:tabLs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Ароматизаторы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(отдушки)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Вода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Загустители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39065" algn="ctr"/>
                        </a:tabLst>
                      </a:pPr>
                      <a:r>
                        <a:rPr lang="ru-RU" sz="1800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Глицерин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Бетаин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Антибактериальные компоненты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0597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компонентов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-347345"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53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Цена.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9620209"/>
              </p:ext>
            </p:extLst>
          </p:nvPr>
        </p:nvGraphicFramePr>
        <p:xfrm>
          <a:off x="838200" y="1803400"/>
          <a:ext cx="8610601" cy="29299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880161"/>
                <a:gridCol w="2865220"/>
                <a:gridCol w="2865220"/>
              </a:tblGrid>
              <a:tr h="5337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Объем(мл)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Цена(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953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«Миф»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37,20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53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Fairy</a:t>
                      </a: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62,90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53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Sorti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34,90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53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AOS</a:t>
                      </a: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57,90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35000" y="5036234"/>
            <a:ext cx="9588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итогам сравнения самым дорогим моющим средством оказалось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Fairy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наиболее дешевые –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Sorti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3285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(уровень рН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44600"/>
            <a:ext cx="6807200" cy="55118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показывает концентрацию ионов водорода. По ГОСТу рН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моющих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допускается от 5,0 до 8,5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740497"/>
              </p:ext>
            </p:extLst>
          </p:nvPr>
        </p:nvGraphicFramePr>
        <p:xfrm>
          <a:off x="304800" y="2735157"/>
          <a:ext cx="6007100" cy="3581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6109"/>
                <a:gridCol w="3030991"/>
              </a:tblGrid>
              <a:tr h="7163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Рн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7163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«Миф»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163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Fairy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163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Sorti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163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AOS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00" y="217436"/>
            <a:ext cx="2895441" cy="38605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3314" y="2735158"/>
            <a:ext cx="2837973" cy="402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80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300" y="314325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Устойчивость пены.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1825625"/>
            <a:ext cx="57912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огласно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ГОСТу устойчивость пены моющего средства должна составлять 80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высокий столб пены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дало средство марки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Fairy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самую низкую 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«Миф»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то же время, устойчивей пена оказалась у средства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Fairy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самая неустойчивая у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AOS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588" y="1117441"/>
            <a:ext cx="4877223" cy="402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2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349</TotalTime>
  <Words>832</Words>
  <Application>Microsoft Office PowerPoint</Application>
  <PresentationFormat>Широкоэкранный</PresentationFormat>
  <Paragraphs>186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Муниципальное бюджетное общеобразовательное учреждение «Сельцовская средняя общеобразовательная школа им. Е. М. Мелашенко»   Тема: «Моющие средства – кто есть, кто»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Работу выполнила:                                                                                                   обучающаяся 10 класса                                                                                                 Мартынова Виктория                                                                                            Руководитель:                                                                                            учитель естествознания                                                                                        Мартынова Наталья Сергеевна       п. Сельцо 2020 год   </vt:lpstr>
      <vt:lpstr>Цели и задачи.</vt:lpstr>
      <vt:lpstr>Из истории бытовой химии. </vt:lpstr>
      <vt:lpstr>Типы моющих средств. </vt:lpstr>
      <vt:lpstr>Объекты исследования.</vt:lpstr>
      <vt:lpstr>Состав моющих средств по этикетке. </vt:lpstr>
      <vt:lpstr> Цена. </vt:lpstr>
      <vt:lpstr>Активность (уровень рН). </vt:lpstr>
      <vt:lpstr>Устойчивость пены. </vt:lpstr>
      <vt:lpstr>Наличие глицерина. </vt:lpstr>
      <vt:lpstr>Эффективность применения при разной температуре. </vt:lpstr>
      <vt:lpstr>Вывод.</vt:lpstr>
      <vt:lpstr>Памятка.</vt:lpstr>
      <vt:lpstr>Спасибо за внимание.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2020-04-29T22:17:20Z</dcterms:created>
  <dcterms:modified xsi:type="dcterms:W3CDTF">2020-05-07T21:10:30Z</dcterms:modified>
</cp:coreProperties>
</file>