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8" r:id="rId2"/>
    <p:sldId id="272" r:id="rId3"/>
    <p:sldId id="274" r:id="rId4"/>
    <p:sldId id="266" r:id="rId5"/>
    <p:sldId id="273" r:id="rId6"/>
    <p:sldId id="270" r:id="rId7"/>
  </p:sldIdLst>
  <p:sldSz cx="9144000" cy="6858000" type="screen4x3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990099"/>
    <a:srgbClr val="80008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2" autoAdjust="0"/>
    <p:restoredTop sz="94660"/>
  </p:normalViewPr>
  <p:slideViewPr>
    <p:cSldViewPr>
      <p:cViewPr>
        <p:scale>
          <a:sx n="90" d="100"/>
          <a:sy n="90" d="100"/>
        </p:scale>
        <p:origin x="-480" y="12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s://im0-tub-ru.yandex.net/i?id=c42af0eddadadd138f4af1a95f44c78a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9001156" cy="6715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victory.sokolniki.com/EditorFiles/image/Material/176e88206c7415ad8d19e6bb00e42fb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214554"/>
            <a:ext cx="8072494" cy="335758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6500834"/>
            <a:ext cx="1071570" cy="1428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Графический диктант</a:t>
            </a:r>
            <a:endParaRPr lang="ru-RU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000108"/>
            <a:ext cx="4429155" cy="3510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072066" y="1285860"/>
            <a:ext cx="1857388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Да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72066" y="3357562"/>
            <a:ext cx="1857388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214942" y="3429000"/>
            <a:ext cx="15716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Нет</a:t>
            </a:r>
            <a:endParaRPr lang="ru-RU" sz="66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6572272"/>
            <a:ext cx="1071570" cy="1428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642918"/>
            <a:ext cx="7786742" cy="5786478"/>
          </a:xfrm>
        </p:spPr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1)Сумма углов треугольника 180</a:t>
            </a:r>
            <a:r>
              <a:rPr lang="ru-RU" sz="1800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2)Если треугольник равнобедренный, то любая его медиана является биссектрисой и высотой.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3)В  треугольнике может быть два тупых угла?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4)Если две стороны и угол между ними одного треугольника соответственно равны двум сторонам и углу между ними другого треугольника, то такие треугольники равны.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5)Медиана треугольника- отрезок, соединяющий вершину треугольника с серединой противоположной стороны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6)Если один угол треугольника равен 100</a:t>
            </a:r>
            <a:r>
              <a:rPr lang="ru-RU" sz="1800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другой 30</a:t>
            </a:r>
            <a:r>
              <a:rPr lang="ru-RU" sz="1800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то третий угол будет равен 50</a:t>
            </a:r>
            <a:r>
              <a:rPr lang="ru-RU" sz="1800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7)Если две стороны одного треугольника соответственно равны двум сторонам другого треугольника, то такие треугольники равны.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8)В равнобедренном треугольнике углы при основании равны.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9)Треугольник, все стороны которого равны, называется равносторонним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10)Биссектриса треугольника- перпендикуляр, проведенный из вершины треугольника к прямой, содержащей противоположную сторону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6500834"/>
            <a:ext cx="1143008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^_ _^^^_^^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74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C0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</TotalTime>
  <Words>129</Words>
  <Application>Microsoft Office PowerPoint</Application>
  <PresentationFormat>Экран (4:3)</PresentationFormat>
  <Paragraphs>13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1_Тема Office</vt:lpstr>
      <vt:lpstr>Слайд 1</vt:lpstr>
      <vt:lpstr>Слайд 2</vt:lpstr>
      <vt:lpstr>Слайд 3</vt:lpstr>
      <vt:lpstr>Графический диктант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Геометрические фантазии</dc:title>
  <dc:creator>Фокина Лидия Петровна</dc:creator>
  <cp:keywords>Шаблон презентации</cp:keywords>
  <cp:lastModifiedBy>User</cp:lastModifiedBy>
  <cp:revision>112</cp:revision>
  <dcterms:created xsi:type="dcterms:W3CDTF">2014-07-06T18:18:01Z</dcterms:created>
  <dcterms:modified xsi:type="dcterms:W3CDTF">2019-04-22T17:20:14Z</dcterms:modified>
</cp:coreProperties>
</file>