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8" r:id="rId4"/>
    <p:sldId id="259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1996132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</a:pPr>
            <a:r>
              <a:rPr lang="ru-RU" sz="1800" dirty="0">
                <a:latin typeface="Times New Roman"/>
                <a:ea typeface="Times New Roman"/>
                <a:cs typeface="Times New Roman"/>
              </a:rPr>
              <a:t>Муниципальное бюджетное учреждение дополнительного образования</a:t>
            </a:r>
            <a:r>
              <a:rPr lang="ru-RU" sz="1800" dirty="0">
                <a:latin typeface="Calibri"/>
                <a:ea typeface="Times New Roman"/>
                <a:cs typeface="Times New Roman"/>
              </a:rPr>
              <a:t/>
            </a:r>
            <a:br>
              <a:rPr lang="ru-RU" sz="1800" dirty="0">
                <a:latin typeface="Calibri"/>
                <a:ea typeface="Times New Roman"/>
                <a:cs typeface="Times New Roman"/>
              </a:rPr>
            </a:br>
            <a:r>
              <a:rPr lang="ru-RU" sz="1800" dirty="0">
                <a:latin typeface="Times New Roman"/>
                <a:ea typeface="Times New Roman"/>
                <a:cs typeface="Times New Roman"/>
              </a:rPr>
              <a:t>Центр развития творчества детей и юношества</a:t>
            </a:r>
            <a:r>
              <a:rPr lang="ru-RU" sz="1800" dirty="0">
                <a:latin typeface="Calibri"/>
                <a:ea typeface="Times New Roman"/>
                <a:cs typeface="Times New Roman"/>
              </a:rPr>
              <a:t/>
            </a:r>
            <a:br>
              <a:rPr lang="ru-RU" sz="1800" dirty="0">
                <a:latin typeface="Calibri"/>
                <a:ea typeface="Times New Roman"/>
                <a:cs typeface="Times New Roman"/>
              </a:rPr>
            </a:br>
            <a:r>
              <a:rPr lang="ru-RU" sz="1800" dirty="0">
                <a:latin typeface="Times New Roman"/>
                <a:ea typeface="Times New Roman"/>
                <a:cs typeface="Times New Roman"/>
              </a:rPr>
              <a:t>городского поселения «Рабочий посёлок Чегдомын»</a:t>
            </a:r>
            <a:r>
              <a:rPr lang="ru-RU" sz="1800" dirty="0">
                <a:latin typeface="Calibri"/>
                <a:ea typeface="Times New Roman"/>
                <a:cs typeface="Times New Roman"/>
              </a:rPr>
              <a:t/>
            </a:r>
            <a:br>
              <a:rPr lang="ru-RU" sz="1800" dirty="0">
                <a:latin typeface="Calibri"/>
                <a:ea typeface="Times New Roman"/>
                <a:cs typeface="Times New Roman"/>
              </a:rPr>
            </a:br>
            <a:r>
              <a:rPr lang="ru-RU" sz="1800" dirty="0" err="1">
                <a:latin typeface="Times New Roman"/>
                <a:ea typeface="Times New Roman"/>
                <a:cs typeface="Times New Roman"/>
              </a:rPr>
              <a:t>Верхнебуреинского</a:t>
            </a:r>
            <a:r>
              <a:rPr lang="ru-RU" sz="1800" dirty="0">
                <a:latin typeface="Times New Roman"/>
                <a:ea typeface="Times New Roman"/>
                <a:cs typeface="Times New Roman"/>
              </a:rPr>
              <a:t> муниципального района</a:t>
            </a:r>
            <a:r>
              <a:rPr lang="ru-RU" sz="1800" dirty="0">
                <a:latin typeface="Calibri"/>
                <a:ea typeface="Times New Roman"/>
                <a:cs typeface="Times New Roman"/>
              </a:rPr>
              <a:t/>
            </a:r>
            <a:br>
              <a:rPr lang="ru-RU" sz="1800" dirty="0">
                <a:latin typeface="Calibri"/>
                <a:ea typeface="Times New Roman"/>
                <a:cs typeface="Times New Roman"/>
              </a:rPr>
            </a:br>
            <a:r>
              <a:rPr lang="ru-RU" sz="1800" dirty="0">
                <a:latin typeface="Times New Roman"/>
                <a:ea typeface="Times New Roman"/>
                <a:cs typeface="Times New Roman"/>
              </a:rPr>
              <a:t>Хабаровского края.</a:t>
            </a:r>
            <a:r>
              <a:rPr lang="ru-RU" sz="1800" dirty="0">
                <a:latin typeface="Calibri"/>
                <a:ea typeface="Times New Roman"/>
                <a:cs typeface="Times New Roman"/>
              </a:rPr>
              <a:t/>
            </a:r>
            <a:br>
              <a:rPr lang="ru-RU" sz="1800" dirty="0">
                <a:latin typeface="Calibri"/>
                <a:ea typeface="Times New Roman"/>
                <a:cs typeface="Times New Roman"/>
              </a:rPr>
            </a:br>
            <a:r>
              <a:rPr lang="ru-RU" sz="1800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1800" dirty="0">
                <a:latin typeface="Calibri"/>
                <a:ea typeface="Times New Roman"/>
                <a:cs typeface="Times New Roman"/>
              </a:rPr>
              <a:t/>
            </a:r>
            <a:br>
              <a:rPr lang="ru-RU" sz="1800" dirty="0">
                <a:latin typeface="Calibri"/>
                <a:ea typeface="Times New Roman"/>
                <a:cs typeface="Times New Roman"/>
              </a:rPr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276872"/>
            <a:ext cx="6400800" cy="4176464"/>
          </a:xfrm>
        </p:spPr>
        <p:txBody>
          <a:bodyPr>
            <a:normAutofit fontScale="62500" lnSpcReduction="20000"/>
          </a:bodyPr>
          <a:lstStyle/>
          <a:p>
            <a:r>
              <a:rPr lang="ru-RU" sz="4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анятие  </a:t>
            </a:r>
            <a:r>
              <a:rPr lang="ru-RU" sz="4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декоративно – прикладному искусству. </a:t>
            </a:r>
          </a:p>
          <a:p>
            <a:r>
              <a:rPr lang="ru-RU" sz="4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«Цветок желаний</a:t>
            </a:r>
            <a:r>
              <a:rPr lang="ru-RU" sz="4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4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Номинация: художественная</a:t>
            </a:r>
            <a:r>
              <a:rPr lang="ru-RU" sz="45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45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Дмитриева </a:t>
            </a:r>
            <a:r>
              <a:rPr lang="ru-RU" sz="3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Ирина Геннадьевна</a:t>
            </a:r>
            <a:endParaRPr lang="ru-RU" sz="33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</a:t>
            </a:r>
            <a:r>
              <a:rPr lang="ru-RU" sz="3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 </a:t>
            </a:r>
          </a:p>
          <a:p>
            <a:endParaRPr lang="ru-RU" sz="33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72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Декабрь, 2023 </a:t>
            </a:r>
            <a:r>
              <a:rPr lang="ru-RU" sz="3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r>
              <a:rPr lang="ru-RU" sz="3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Чегдомын</a:t>
            </a:r>
            <a:endParaRPr lang="ru-RU" sz="34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079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34690"/>
            <a:ext cx="7704856" cy="818046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Цветы в природе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D:\desktop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24744"/>
            <a:ext cx="5472607" cy="44644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69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esktop\images (2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836712"/>
            <a:ext cx="6120680" cy="48965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88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esktop\74192c6139c3ef9f7b3f778730056e5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80728"/>
            <a:ext cx="6034617" cy="4525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97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Схемы плетения лепестка из бисера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6656" y="5877272"/>
            <a:ext cx="3822192" cy="576064"/>
          </a:xfrm>
        </p:spPr>
        <p:txBody>
          <a:bodyPr/>
          <a:lstStyle/>
          <a:p>
            <a:r>
              <a:rPr lang="ru-RU" dirty="0" smtClean="0"/>
              <a:t>Рисунок 1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8200" y="5877272"/>
            <a:ext cx="3822192" cy="576063"/>
          </a:xfrm>
        </p:spPr>
        <p:txBody>
          <a:bodyPr/>
          <a:lstStyle/>
          <a:p>
            <a:r>
              <a:rPr lang="ru-RU" dirty="0" smtClean="0"/>
              <a:t>Рисунок 2</a:t>
            </a:r>
            <a:endParaRPr lang="ru-RU" dirty="0"/>
          </a:p>
        </p:txBody>
      </p:sp>
      <p:pic>
        <p:nvPicPr>
          <p:cNvPr id="7" name="Picture 2" descr="D:\Сканировать10002 (2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953" y="1700213"/>
            <a:ext cx="3659582" cy="39941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3" descr="D:\Сканировать10005 (2)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1217" y="1680123"/>
            <a:ext cx="3570316" cy="4002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1596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40</TotalTime>
  <Words>47</Words>
  <Application>Microsoft Office PowerPoint</Application>
  <PresentationFormat>Экран 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Волна</vt:lpstr>
      <vt:lpstr>Муниципальное бюджетное учреждение дополнительного образования Центр развития творчества детей и юношества городского поселения «Рабочий посёлок Чегдомын» Верхнебуреинского муниципального района Хабаровского края.   </vt:lpstr>
      <vt:lpstr>Цветы в природе</vt:lpstr>
      <vt:lpstr>Презентация PowerPoint</vt:lpstr>
      <vt:lpstr>Презентация PowerPoint</vt:lpstr>
      <vt:lpstr>Схемы плетения лепестка из бисера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10</cp:revision>
  <dcterms:created xsi:type="dcterms:W3CDTF">2022-05-16T01:02:11Z</dcterms:created>
  <dcterms:modified xsi:type="dcterms:W3CDTF">2023-01-13T02:57:06Z</dcterms:modified>
</cp:coreProperties>
</file>