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6" r:id="rId4"/>
    <p:sldId id="290" r:id="rId5"/>
    <p:sldId id="271" r:id="rId6"/>
    <p:sldId id="292" r:id="rId7"/>
    <p:sldId id="293" r:id="rId8"/>
    <p:sldId id="294" r:id="rId9"/>
    <p:sldId id="295" r:id="rId10"/>
    <p:sldId id="303" r:id="rId11"/>
    <p:sldId id="298" r:id="rId12"/>
    <p:sldId id="296" r:id="rId13"/>
    <p:sldId id="297" r:id="rId14"/>
    <p:sldId id="299" r:id="rId15"/>
    <p:sldId id="300" r:id="rId16"/>
    <p:sldId id="301" r:id="rId17"/>
    <p:sldId id="287" r:id="rId18"/>
    <p:sldId id="30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11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90DF860-6659-4729-A771-4D183E6350EB}" type="datetimeFigureOut">
              <a:rPr lang="ru-RU" smtClean="0"/>
              <a:pPr/>
              <a:t>22.11.2021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814D60F-0680-4876-846F-F72333D4D56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DF860-6659-4729-A771-4D183E6350EB}" type="datetimeFigureOut">
              <a:rPr lang="ru-RU" smtClean="0"/>
              <a:pPr/>
              <a:t>22.11.2021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14D60F-0680-4876-846F-F72333D4D56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44" y="1000108"/>
            <a:ext cx="9001156" cy="571504"/>
          </a:xfrm>
        </p:spPr>
        <p:txBody>
          <a:bodyPr>
            <a:normAutofit fontScale="90000"/>
          </a:bodyPr>
          <a:lstStyle/>
          <a:p>
            <a:r>
              <a:rPr lang="ru-RU" b="1" dirty="0" smtClean="0">
                <a:latin typeface="Bookman Old Style" pitchFamily="18" charset="0"/>
              </a:rPr>
              <a:t>Дистанционные </a:t>
            </a:r>
            <a:r>
              <a:rPr lang="ru-RU" b="1" dirty="0">
                <a:latin typeface="Bookman Old Style" pitchFamily="18" charset="0"/>
              </a:rPr>
              <a:t>формы взаимодействия детского сада с </a:t>
            </a:r>
            <a:r>
              <a:rPr lang="ru-RU" b="1" dirty="0" smtClean="0">
                <a:latin typeface="Bookman Old Style" pitchFamily="18" charset="0"/>
              </a:rPr>
              <a:t>родителями</a:t>
            </a:r>
            <a:r>
              <a:rPr lang="en-US" b="1" dirty="0">
                <a:latin typeface="Bookman Old Style" pitchFamily="18" charset="0"/>
              </a:rPr>
              <a:t>.</a:t>
            </a:r>
            <a:endParaRPr lang="ru-RU" b="1" dirty="0">
              <a:latin typeface="Bookman Old Style"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20888"/>
            <a:ext cx="792088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32656"/>
            <a:ext cx="2914321" cy="5553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0" y="348243"/>
            <a:ext cx="2811247" cy="5553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7137" y="348243"/>
            <a:ext cx="2377187" cy="547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6965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dirty="0" smtClean="0"/>
              <a:t>Не маловажное значение для педагога и родителя имеет обратная </a:t>
            </a:r>
            <a:r>
              <a:rPr lang="ru-RU" sz="2400" dirty="0" err="1" smtClean="0"/>
              <a:t>связь.Родители</a:t>
            </a:r>
            <a:r>
              <a:rPr lang="ru-RU" sz="2400" dirty="0" smtClean="0"/>
              <a:t> откликаются на новую форму общения и принимают </a:t>
            </a:r>
            <a:r>
              <a:rPr lang="ru-RU" sz="2400" dirty="0" err="1" smtClean="0"/>
              <a:t>ее.Фото</a:t>
            </a:r>
            <a:r>
              <a:rPr lang="ru-RU" sz="2400" dirty="0" smtClean="0"/>
              <a:t>, видео песен или выученных </a:t>
            </a:r>
            <a:r>
              <a:rPr lang="ru-RU" sz="2400" dirty="0" err="1" smtClean="0"/>
              <a:t>стихотворение,анкетирование</a:t>
            </a:r>
            <a:r>
              <a:rPr lang="ru-RU" sz="2400" dirty="0" smtClean="0"/>
              <a:t> или тест –всё это мы получаем в обратной связи.</a:t>
            </a:r>
            <a:endParaRPr lang="ru-RU" sz="2400"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sp>
        <p:nvSpPr>
          <p:cNvPr id="7" name="Прямоугольник 6"/>
          <p:cNvSpPr/>
          <p:nvPr/>
        </p:nvSpPr>
        <p:spPr>
          <a:xfrm>
            <a:off x="2286000" y="3105835"/>
            <a:ext cx="4572000" cy="369332"/>
          </a:xfrm>
          <a:prstGeom prst="rect">
            <a:avLst/>
          </a:prstGeom>
        </p:spPr>
        <p:txBody>
          <a:bodyPr>
            <a:spAutoFit/>
          </a:bodyPr>
          <a:lstStyle/>
          <a:p>
            <a:endParaRPr lang="ru-RU" dirty="0"/>
          </a:p>
        </p:txBody>
      </p:sp>
      <p:pic>
        <p:nvPicPr>
          <p:cNvPr id="1331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65906" y="1775430"/>
            <a:ext cx="3730030" cy="41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067944" y="1700808"/>
            <a:ext cx="2157068" cy="4557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1700808"/>
            <a:ext cx="2633663" cy="4557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3418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Тема </a:t>
            </a:r>
            <a:r>
              <a:rPr lang="ru-RU" sz="2800" dirty="0"/>
              <a:t>«Играйте вместе с детьми». Здесь </a:t>
            </a:r>
            <a:r>
              <a:rPr lang="ru-RU" sz="2800" dirty="0" smtClean="0"/>
              <a:t>мы даём родителям </a:t>
            </a:r>
            <a:r>
              <a:rPr lang="ru-RU" sz="2800" dirty="0"/>
              <a:t>рекомендации по различным играм (подвижные, настольные, дидактические и пр.)</a:t>
            </a:r>
          </a:p>
        </p:txBody>
      </p:sp>
      <p:pic>
        <p:nvPicPr>
          <p:cNvPr id="1126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628800"/>
            <a:ext cx="252028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1628800"/>
            <a:ext cx="2736304"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300193" y="1628801"/>
            <a:ext cx="2592288"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992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46075"/>
            <a:ext cx="3096344" cy="564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346075"/>
            <a:ext cx="2749550" cy="5531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47" y="1340768"/>
            <a:ext cx="259715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931" y="346075"/>
            <a:ext cx="2592288" cy="5531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5285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a:t>на сайте в </a:t>
            </a:r>
            <a:r>
              <a:rPr lang="ru-RU" sz="3200" dirty="0" smtClean="0"/>
              <a:t>контакте делюсь с родителями вкусными рецептами</a:t>
            </a:r>
            <a:endParaRPr lang="ru-RU" sz="3200" dirty="0"/>
          </a:p>
        </p:txBody>
      </p:sp>
      <p:pic>
        <p:nvPicPr>
          <p:cNvPr id="1433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79512" y="1124744"/>
            <a:ext cx="237626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1464116"/>
            <a:ext cx="2566987"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300192" y="1340768"/>
            <a:ext cx="2664296"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3676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smtClean="0"/>
              <a:t>Многие родители  </a:t>
            </a:r>
            <a:r>
              <a:rPr lang="ru-RU" sz="2000" dirty="0"/>
              <a:t>интересуются, где в </a:t>
            </a:r>
            <a:r>
              <a:rPr lang="ru-RU" sz="2000" dirty="0" smtClean="0"/>
              <a:t>интернете </a:t>
            </a:r>
            <a:r>
              <a:rPr lang="ru-RU" sz="2000" dirty="0"/>
              <a:t>можно найти ответ по той или иной проблеме воспитания или, </a:t>
            </a:r>
            <a:r>
              <a:rPr lang="ru-RU" sz="2000" dirty="0" smtClean="0"/>
              <a:t>как и чем </a:t>
            </a:r>
            <a:r>
              <a:rPr lang="ru-RU" sz="2000" dirty="0"/>
              <a:t>позаниматься с ребенком</a:t>
            </a:r>
            <a:r>
              <a:rPr lang="ru-RU" sz="2000" dirty="0" smtClean="0"/>
              <a:t>. Мы предложили им некоторые ссылки которыми пользуемся </a:t>
            </a:r>
            <a:r>
              <a:rPr lang="ru-RU" sz="2000" dirty="0" err="1" smtClean="0"/>
              <a:t>сами,а</a:t>
            </a:r>
            <a:r>
              <a:rPr lang="ru-RU" sz="2000" dirty="0" smtClean="0"/>
              <a:t> сейчас ими так же пользуются и родители.</a:t>
            </a:r>
            <a:endParaRPr lang="ru-RU" sz="2000" dirty="0"/>
          </a:p>
        </p:txBody>
      </p:sp>
      <p:pic>
        <p:nvPicPr>
          <p:cNvPr id="1536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5536" y="1556792"/>
            <a:ext cx="280831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484784"/>
            <a:ext cx="2513459" cy="468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444208" y="1463678"/>
            <a:ext cx="2592288" cy="470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566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76672"/>
            <a:ext cx="2739132"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476672"/>
            <a:ext cx="2615480"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509258"/>
            <a:ext cx="2591123" cy="5296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350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764704"/>
            <a:ext cx="2436795" cy="5144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764704"/>
            <a:ext cx="2450609" cy="517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779413"/>
            <a:ext cx="2808312" cy="444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131840" y="5229200"/>
            <a:ext cx="2736304" cy="369332"/>
          </a:xfrm>
          <a:prstGeom prst="rect">
            <a:avLst/>
          </a:prstGeom>
        </p:spPr>
        <p:txBody>
          <a:bodyPr wrap="square">
            <a:spAutoFit/>
          </a:bodyPr>
          <a:lstStyle/>
          <a:p>
            <a:r>
              <a:rPr lang="en-US" dirty="0"/>
              <a:t>https://www.kinopoisk.ru/</a:t>
            </a:r>
          </a:p>
        </p:txBody>
      </p:sp>
    </p:spTree>
    <p:extLst>
      <p:ext uri="{BB962C8B-B14F-4D97-AF65-F5344CB8AC3E}">
        <p14:creationId xmlns:p14="http://schemas.microsoft.com/office/powerpoint/2010/main" val="384323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332656"/>
            <a:ext cx="8136904" cy="2585323"/>
          </a:xfrm>
          <a:prstGeom prst="rect">
            <a:avLst/>
          </a:prstGeom>
        </p:spPr>
        <p:txBody>
          <a:bodyPr wrap="square">
            <a:spAutoFit/>
          </a:bodyPr>
          <a:lstStyle/>
          <a:p>
            <a:r>
              <a:rPr lang="ru-RU" dirty="0"/>
              <a:t>Итак, можно сделать вывод, что выстраивание качественных взаимоотношений между родителями и ДОУ возможно через активное внедрение в  образовательный процесс информационных технологий. И можно с уверенностью сказать, что группа в социальных сетях является эффективным информационно - техническим средством, при помощи которого выстраивается понимание родителями происходящего в ДОУ и как следствие устанавливаются более доверительные отношения между участниками образовательных отношений.</a:t>
            </a:r>
          </a:p>
          <a:p>
            <a:endParaRPr lang="ru-RU" dirty="0"/>
          </a:p>
        </p:txBody>
      </p:sp>
      <p:sp>
        <p:nvSpPr>
          <p:cNvPr id="3" name="Прямоугольник 2"/>
          <p:cNvSpPr/>
          <p:nvPr/>
        </p:nvSpPr>
        <p:spPr>
          <a:xfrm>
            <a:off x="323528" y="2828836"/>
            <a:ext cx="6264696" cy="1938992"/>
          </a:xfrm>
          <a:prstGeom prst="rect">
            <a:avLst/>
          </a:prstGeom>
        </p:spPr>
        <p:txBody>
          <a:bodyPr wrap="square">
            <a:spAutoFit/>
          </a:bodyPr>
          <a:lstStyle/>
          <a:p>
            <a:r>
              <a:rPr lang="ru-RU" sz="4000" dirty="0">
                <a:solidFill>
                  <a:schemeClr val="accent6">
                    <a:lumMod val="50000"/>
                  </a:schemeClr>
                </a:solidFill>
              </a:rPr>
              <a:t>Буду рада, если мой опыт поможет в Вашей работе</a:t>
            </a:r>
            <a:r>
              <a:rPr lang="ru-RU" sz="4000" dirty="0" smtClean="0">
                <a:solidFill>
                  <a:schemeClr val="accent6">
                    <a:lumMod val="50000"/>
                  </a:schemeClr>
                </a:solidFill>
              </a:rPr>
              <a:t>.</a:t>
            </a:r>
            <a:r>
              <a:rPr lang="ru-RU" sz="4000" dirty="0">
                <a:solidFill>
                  <a:schemeClr val="accent6">
                    <a:lumMod val="50000"/>
                  </a:schemeClr>
                </a:solidFill>
              </a:rPr>
              <a:t/>
            </a:r>
            <a:br>
              <a:rPr lang="ru-RU" sz="4000" dirty="0">
                <a:solidFill>
                  <a:schemeClr val="accent6">
                    <a:lumMod val="50000"/>
                  </a:schemeClr>
                </a:solidFill>
              </a:rPr>
            </a:br>
            <a:r>
              <a:rPr lang="ru-RU" sz="4000" dirty="0">
                <a:solidFill>
                  <a:schemeClr val="accent6">
                    <a:lumMod val="50000"/>
                  </a:schemeClr>
                </a:solidFill>
              </a:rPr>
              <a:t>Спасибо за внимание!</a:t>
            </a:r>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30416" y="4005064"/>
            <a:ext cx="3434072"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929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260648"/>
            <a:ext cx="6678488" cy="369332"/>
          </a:xfrm>
          <a:prstGeom prst="rect">
            <a:avLst/>
          </a:prstGeom>
        </p:spPr>
        <p:txBody>
          <a:bodyPr wrap="square">
            <a:spAutoFit/>
          </a:bodyPr>
          <a:lstStyle/>
          <a:p>
            <a:r>
              <a:rPr lang="ru-RU" dirty="0"/>
              <a:t>Эта тема выбрана неслучайно. </a:t>
            </a:r>
            <a:r>
              <a:rPr lang="ru-RU" dirty="0" smtClean="0"/>
              <a:t>.</a:t>
            </a:r>
            <a:endParaRPr lang="ru-RU" dirty="0"/>
          </a:p>
        </p:txBody>
      </p:sp>
      <p:sp>
        <p:nvSpPr>
          <p:cNvPr id="4" name="Прямоугольник 3"/>
          <p:cNvSpPr/>
          <p:nvPr/>
        </p:nvSpPr>
        <p:spPr>
          <a:xfrm>
            <a:off x="179512" y="629979"/>
            <a:ext cx="7488832" cy="5355312"/>
          </a:xfrm>
          <a:prstGeom prst="rect">
            <a:avLst/>
          </a:prstGeom>
        </p:spPr>
        <p:txBody>
          <a:bodyPr wrap="square">
            <a:spAutoFit/>
          </a:bodyPr>
          <a:lstStyle/>
          <a:p>
            <a:r>
              <a:rPr lang="ru-RU" dirty="0"/>
              <a:t>На сегодня одними из востребованных форм работы - являются дистанционные формы сотрудничества с семьей. Они значительно расширяют возможности эффективного общения с родителями и оказания им помощи в вопросах развития и воспитания детей. Представим некоторые из них.</a:t>
            </a:r>
          </a:p>
          <a:p>
            <a:r>
              <a:rPr lang="ru-RU" dirty="0"/>
              <a:t>Сейчас в большинстве детских садов организационные цели достигаются с наибольшей помощью родительских собраний, информационных стендов. Однако эти методы в современном сообществе зачастую оказываются недейственными: родительские собрания не посещаются, а к информационным стендам никто не подходит.</a:t>
            </a:r>
          </a:p>
          <a:p>
            <a:r>
              <a:rPr lang="ru-RU" dirty="0"/>
              <a:t>В решении этой проблемы современному педагогу могут помочь именно социальные сети, которых в настоящее время насчитывается огромное количество. В них участники могут обмениваться фото-, видео-, аудиоматериалами, задавать интересующие вопросы, комментировать информацию. Воспитатель непосредственно может ознакомить законных представителей с планами работы, рекомендовать ссылки для самостоятельного изучения той или иной темы, информировать о предстоящих мероприятиях: праздниках, конкурсах, акциях, семинарах и т.д.</a:t>
            </a:r>
          </a:p>
        </p:txBody>
      </p:sp>
    </p:spTree>
    <p:extLst>
      <p:ext uri="{BB962C8B-B14F-4D97-AF65-F5344CB8AC3E}">
        <p14:creationId xmlns:p14="http://schemas.microsoft.com/office/powerpoint/2010/main" val="1880199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4680520" cy="5078313"/>
          </a:xfrm>
          <a:prstGeom prst="rect">
            <a:avLst/>
          </a:prstGeom>
        </p:spPr>
        <p:txBody>
          <a:bodyPr wrap="square">
            <a:spAutoFit/>
          </a:bodyPr>
          <a:lstStyle/>
          <a:p>
            <a:r>
              <a:rPr lang="ru-RU" dirty="0"/>
              <a:t>Тяжелая эпидемиологическая ситуация внесла свои коррективы и в нашу работу.</a:t>
            </a:r>
          </a:p>
          <a:p>
            <a:r>
              <a:rPr lang="ru-RU" dirty="0"/>
              <a:t>С началом пандемии единственным средством связи педагогов друг с другом, с детьми, с родителями (законными представителями) стали компьютерные сети. Наш детский сад не стал исключением. Нам, педагогам пришлось полностью перестраиваться и находить новые способы взаимодействия в условиях непростой эпидемиологической обстановки. И они были найдены. Дистанционно, через компьютерные сети нами успешно была организована совместная </a:t>
            </a:r>
            <a:r>
              <a:rPr lang="ru-RU" dirty="0" smtClean="0"/>
              <a:t>деятельность</a:t>
            </a:r>
            <a:r>
              <a:rPr lang="en-US" dirty="0" smtClean="0"/>
              <a:t> c </a:t>
            </a:r>
            <a:r>
              <a:rPr lang="ru-RU" dirty="0" smtClean="0"/>
              <a:t>родителями наших воспитанников. Наш детский сад создал свои странички на сайте «</a:t>
            </a:r>
            <a:r>
              <a:rPr lang="ru-RU" dirty="0" smtClean="0">
                <a:latin typeface="Bahnschrift SemiBold" pitchFamily="34" charset="0"/>
              </a:rPr>
              <a:t>Одноклассники</a:t>
            </a:r>
            <a:r>
              <a:rPr lang="ru-RU" dirty="0" smtClean="0"/>
              <a:t>», в </a:t>
            </a:r>
            <a:r>
              <a:rPr lang="en-US" dirty="0" err="1" smtClean="0">
                <a:latin typeface="Algerian" pitchFamily="82" charset="0"/>
              </a:rPr>
              <a:t>instagram</a:t>
            </a:r>
            <a:r>
              <a:rPr lang="ru-RU" dirty="0" smtClean="0">
                <a:latin typeface="Algerian" pitchFamily="82" charset="0"/>
              </a:rPr>
              <a:t> и в контакте.</a:t>
            </a:r>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260648"/>
            <a:ext cx="1999742"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51300"/>
            <a:ext cx="2016224" cy="447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3254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76672"/>
            <a:ext cx="2389187"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2219" y="476671"/>
            <a:ext cx="2410374" cy="452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7713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260649"/>
            <a:ext cx="7787208" cy="1944215"/>
          </a:xfrm>
        </p:spPr>
        <p:txBody>
          <a:bodyPr>
            <a:normAutofit fontScale="85000" lnSpcReduction="10000"/>
          </a:bodyPr>
          <a:lstStyle/>
          <a:p>
            <a:pPr marL="0" lvl="0" indent="0">
              <a:spcBef>
                <a:spcPts val="0"/>
              </a:spcBef>
              <a:buNone/>
            </a:pPr>
            <a:r>
              <a:rPr lang="ru-RU" sz="2400" dirty="0">
                <a:solidFill>
                  <a:prstClr val="black"/>
                </a:solidFill>
              </a:rPr>
              <a:t>Когда стало понятно, что </a:t>
            </a:r>
            <a:r>
              <a:rPr lang="ru-RU" sz="2400" dirty="0" smtClean="0">
                <a:solidFill>
                  <a:prstClr val="black"/>
                </a:solidFill>
              </a:rPr>
              <a:t>все эти карантинные меры закончатся </a:t>
            </a:r>
            <a:r>
              <a:rPr lang="ru-RU" sz="2400" dirty="0">
                <a:solidFill>
                  <a:prstClr val="black"/>
                </a:solidFill>
              </a:rPr>
              <a:t>не скоро, остро встал вопрос об организации дистанционной работы с  воспитанниками и их родителями.  Для этого я решила размещать информацию  на </a:t>
            </a:r>
            <a:r>
              <a:rPr lang="ru-RU" sz="2400" dirty="0" smtClean="0">
                <a:solidFill>
                  <a:prstClr val="black"/>
                </a:solidFill>
              </a:rPr>
              <a:t>сайте в </a:t>
            </a:r>
            <a:r>
              <a:rPr lang="ru-RU" sz="2400" dirty="0" err="1" smtClean="0">
                <a:solidFill>
                  <a:prstClr val="black"/>
                </a:solidFill>
              </a:rPr>
              <a:t>контакте,где</a:t>
            </a:r>
            <a:r>
              <a:rPr lang="ru-RU" sz="2400" dirty="0" smtClean="0">
                <a:solidFill>
                  <a:prstClr val="black"/>
                </a:solidFill>
              </a:rPr>
              <a:t> создала страницу, на странице в </a:t>
            </a:r>
            <a:r>
              <a:rPr lang="en-US" sz="2400" dirty="0" err="1">
                <a:solidFill>
                  <a:prstClr val="black"/>
                </a:solidFill>
              </a:rPr>
              <a:t>instagram</a:t>
            </a:r>
            <a:r>
              <a:rPr lang="en-US" sz="2400" dirty="0">
                <a:solidFill>
                  <a:prstClr val="black"/>
                </a:solidFill>
              </a:rPr>
              <a:t> </a:t>
            </a:r>
            <a:r>
              <a:rPr lang="ru-RU" sz="2400" dirty="0" smtClean="0">
                <a:solidFill>
                  <a:prstClr val="black"/>
                </a:solidFill>
              </a:rPr>
              <a:t> и  в </a:t>
            </a:r>
            <a:r>
              <a:rPr lang="en-US" sz="2400" dirty="0" smtClean="0">
                <a:solidFill>
                  <a:prstClr val="black"/>
                </a:solidFill>
              </a:rPr>
              <a:t>youtube.com</a:t>
            </a:r>
            <a:r>
              <a:rPr lang="ru-RU" sz="2400" dirty="0" smtClean="0">
                <a:solidFill>
                  <a:prstClr val="black"/>
                </a:solidFill>
              </a:rPr>
              <a:t>  для </a:t>
            </a:r>
            <a:r>
              <a:rPr lang="ru-RU" sz="2400" dirty="0">
                <a:solidFill>
                  <a:prstClr val="black"/>
                </a:solidFill>
              </a:rPr>
              <a:t>возобновления общения и работы с родителями и детьми своей группы.</a:t>
            </a:r>
          </a:p>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88841"/>
            <a:ext cx="2446784"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634" y="2022683"/>
            <a:ext cx="2391502" cy="443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022683"/>
            <a:ext cx="2347913" cy="443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20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97346"/>
            <a:ext cx="6462464" cy="4801314"/>
          </a:xfrm>
          <a:prstGeom prst="rect">
            <a:avLst/>
          </a:prstGeom>
        </p:spPr>
        <p:txBody>
          <a:bodyPr wrap="square">
            <a:spAutoFit/>
          </a:bodyPr>
          <a:lstStyle/>
          <a:p>
            <a:r>
              <a:rPr lang="ru-RU" dirty="0" smtClean="0"/>
              <a:t>Консультация –онлайн – </a:t>
            </a:r>
            <a:r>
              <a:rPr lang="ru-RU" dirty="0"/>
              <a:t>это беседа или обращение к родителям посредством сети Интернет. В чем же преимущества онлайн-консультации? Первое - это экономия времени, а также комфортность общения. </a:t>
            </a:r>
            <a:br>
              <a:rPr lang="ru-RU" dirty="0"/>
            </a:br>
            <a:r>
              <a:rPr lang="ru-RU" dirty="0"/>
              <a:t>Сейчас такие консультации -наиболее подходящее средство общения. </a:t>
            </a:r>
            <a:r>
              <a:rPr lang="ru-RU" dirty="0" smtClean="0"/>
              <a:t>Я использую различные </a:t>
            </a:r>
            <a:r>
              <a:rPr lang="ru-RU" dirty="0"/>
              <a:t>виртуальные площадки, мобильные приложения, социальные сети. У этой формы общения явно есть свои плюсы</a:t>
            </a:r>
            <a:r>
              <a:rPr lang="ru-RU" dirty="0" smtClean="0"/>
              <a:t>:</a:t>
            </a:r>
          </a:p>
          <a:p>
            <a:r>
              <a:rPr lang="ru-RU" dirty="0" smtClean="0"/>
              <a:t>- </a:t>
            </a:r>
            <a:r>
              <a:rPr lang="ru-RU" dirty="0"/>
              <a:t>возможность быстро обрабатывать информацию,</a:t>
            </a:r>
          </a:p>
          <a:p>
            <a:r>
              <a:rPr lang="ru-RU" dirty="0"/>
              <a:t>- оперативно получать обратную связь,</a:t>
            </a:r>
          </a:p>
          <a:p>
            <a:r>
              <a:rPr lang="ru-RU" dirty="0"/>
              <a:t>- возможность быстро доносить до родителей нужную информацию.</a:t>
            </a:r>
            <a:br>
              <a:rPr lang="ru-RU" dirty="0"/>
            </a:br>
            <a:r>
              <a:rPr lang="ru-RU" dirty="0" smtClean="0"/>
              <a:t>- </a:t>
            </a:r>
            <a:r>
              <a:rPr lang="ru-RU" dirty="0"/>
              <a:t>удобство и комфорт (экономия времени на дорогу);</a:t>
            </a:r>
            <a:br>
              <a:rPr lang="ru-RU" dirty="0"/>
            </a:br>
            <a:r>
              <a:rPr lang="ru-RU" dirty="0" smtClean="0"/>
              <a:t>Использование </a:t>
            </a:r>
            <a:r>
              <a:rPr lang="ru-RU" dirty="0"/>
              <a:t>таких форм общения и взаимодействия с родителями реализуются на основании принципа партнерства и </a:t>
            </a:r>
            <a:r>
              <a:rPr lang="ru-RU" dirty="0" err="1" smtClean="0"/>
              <a:t>диалога.Темы</a:t>
            </a:r>
            <a:r>
              <a:rPr lang="ru-RU" dirty="0" smtClean="0"/>
              <a:t> консультаций могут быть </a:t>
            </a:r>
            <a:r>
              <a:rPr lang="ru-RU" dirty="0" err="1" smtClean="0"/>
              <a:t>разными,педагог</a:t>
            </a:r>
            <a:r>
              <a:rPr lang="ru-RU" dirty="0" smtClean="0"/>
              <a:t> сам выбирает темы на свое усмотрение и на их актуальность.</a:t>
            </a:r>
            <a:endParaRPr lang="ru-RU" dirty="0"/>
          </a:p>
        </p:txBody>
      </p:sp>
    </p:spTree>
    <p:extLst>
      <p:ext uri="{BB962C8B-B14F-4D97-AF65-F5344CB8AC3E}">
        <p14:creationId xmlns:p14="http://schemas.microsoft.com/office/powerpoint/2010/main" val="4065557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27573"/>
            <a:ext cx="3024336" cy="5353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48404"/>
            <a:ext cx="2676525" cy="534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741027"/>
            <a:ext cx="2530475" cy="534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7157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80728"/>
            <a:ext cx="2438400"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888" y="548680"/>
            <a:ext cx="2816225" cy="488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96850"/>
            <a:ext cx="2603500" cy="488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229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1143000"/>
          </a:xfrm>
        </p:spPr>
        <p:txBody>
          <a:bodyPr>
            <a:noAutofit/>
          </a:bodyPr>
          <a:lstStyle/>
          <a:p>
            <a:r>
              <a:rPr lang="ru-RU" sz="1800" dirty="0"/>
              <a:t>Из существующих форм дистанционного общения были выбраны </a:t>
            </a:r>
            <a:r>
              <a:rPr lang="ru-RU" sz="1800" dirty="0" smtClean="0"/>
              <a:t>такие </a:t>
            </a:r>
            <a:r>
              <a:rPr lang="ru-RU" sz="1800" dirty="0" err="1" smtClean="0"/>
              <a:t>мессенджеры</a:t>
            </a:r>
            <a:r>
              <a:rPr lang="ru-RU" sz="1800" dirty="0" smtClean="0"/>
              <a:t>  </a:t>
            </a:r>
            <a:r>
              <a:rPr lang="ru-RU" sz="1800" dirty="0"/>
              <a:t>как «</a:t>
            </a:r>
            <a:r>
              <a:rPr lang="ru-RU" sz="1800" dirty="0" err="1"/>
              <a:t>WhatsApp</a:t>
            </a:r>
            <a:r>
              <a:rPr lang="ru-RU" sz="1800" dirty="0"/>
              <a:t>», </a:t>
            </a:r>
            <a:r>
              <a:rPr lang="ru-RU" sz="1800" dirty="0" smtClean="0"/>
              <a:t>«</a:t>
            </a:r>
            <a:r>
              <a:rPr lang="en-US" sz="1800" dirty="0" err="1" smtClean="0"/>
              <a:t>Viber</a:t>
            </a:r>
            <a:r>
              <a:rPr lang="ru-RU" sz="1800" dirty="0" smtClean="0"/>
              <a:t>» так </a:t>
            </a:r>
            <a:r>
              <a:rPr lang="ru-RU" sz="1800" dirty="0"/>
              <a:t>как </a:t>
            </a:r>
            <a:r>
              <a:rPr lang="ru-RU" sz="1800" dirty="0" smtClean="0"/>
              <a:t>они </a:t>
            </a:r>
            <a:r>
              <a:rPr lang="ru-RU" sz="1800" dirty="0"/>
              <a:t>наиболее </a:t>
            </a:r>
            <a:r>
              <a:rPr lang="ru-RU" sz="1800" dirty="0" smtClean="0"/>
              <a:t>доступны, известны </a:t>
            </a:r>
            <a:r>
              <a:rPr lang="ru-RU" sz="1800" dirty="0"/>
              <a:t>всем участникам. Посредством </a:t>
            </a:r>
            <a:r>
              <a:rPr lang="ru-RU" sz="1800" dirty="0" err="1"/>
              <a:t>мессенджеров</a:t>
            </a:r>
            <a:r>
              <a:rPr lang="ru-RU" sz="1800" dirty="0"/>
              <a:t> родители могут получать рекомендации от воспитателя, общаться виртуально, не выходя из дома, что позволяет не терять связь между семьей и </a:t>
            </a:r>
            <a:r>
              <a:rPr lang="ru-RU" sz="1800" dirty="0" err="1"/>
              <a:t>садом.Как</a:t>
            </a:r>
            <a:r>
              <a:rPr lang="ru-RU" sz="1800" dirty="0"/>
              <a:t> показала практика – </a:t>
            </a:r>
            <a:r>
              <a:rPr lang="ru-RU" sz="1800" dirty="0" smtClean="0"/>
              <a:t>работают </a:t>
            </a:r>
            <a:r>
              <a:rPr lang="ru-RU" sz="1800" dirty="0"/>
              <a:t>отменно!</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689788"/>
            <a:ext cx="259228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1689788"/>
            <a:ext cx="2697287" cy="445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615" y="1689788"/>
            <a:ext cx="2675558" cy="445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99798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1593</TotalTime>
  <Words>597</Words>
  <Application>Microsoft Office PowerPoint</Application>
  <PresentationFormat>Экран (4:3)</PresentationFormat>
  <Paragraphs>20</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Дистанционные формы взаимодействия детского сада с родителями.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Из существующих форм дистанционного общения были выбраны такие мессенджеры  как «WhatsApp», «Viber» так как они наиболее доступны, известны всем участникам. Посредством мессенджеров родители могут получать рекомендации от воспитателя, общаться виртуально, не выходя из дома, что позволяет не терять связь между семьей и садом.Как показала практика – работают отменно!</vt:lpstr>
      <vt:lpstr>Презентация PowerPoint</vt:lpstr>
      <vt:lpstr>Не маловажное значение для педагога и родителя имеет обратная связь.Родители откликаются на новую форму общения и принимают ее.Фото, видео песен или выученных стихотворение,анкетирование или тест –всё это мы получаем в обратной связи.</vt:lpstr>
      <vt:lpstr>Тема «Играйте вместе с детьми». Здесь мы даём родителям рекомендации по различным играм (подвижные, настольные, дидактические и пр.)</vt:lpstr>
      <vt:lpstr>Презентация PowerPoint</vt:lpstr>
      <vt:lpstr>на сайте в контакте делюсь с родителями вкусными рецептами</vt:lpstr>
      <vt:lpstr>Многие родители  интересуются, где в интернете можно найти ответ по той или иной проблеме воспитания или, как и чем позаниматься с ребенком. Мы предложили им некоторые ссылки которыми пользуемся сами,а сейчас ими так же пользуются и родители.</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Дистанционная работа с детьми и родителями в условиях карантина и самоизоляции  "Сидим дома с пользой!"</dc:title>
  <dc:creator>Олег</dc:creator>
  <cp:lastModifiedBy>X</cp:lastModifiedBy>
  <cp:revision>37</cp:revision>
  <dcterms:created xsi:type="dcterms:W3CDTF">2020-05-06T16:26:35Z</dcterms:created>
  <dcterms:modified xsi:type="dcterms:W3CDTF">2021-11-22T04:17:17Z</dcterms:modified>
</cp:coreProperties>
</file>