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ПРОЕКТ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1"/>
                </a:solidFill>
              </a:rPr>
              <a:t>«Эффективные приемы и методы обучения грамматике на уроках английского языка»</a:t>
            </a:r>
            <a:endParaRPr lang="ru-RU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Цель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Повысить эффективность своей преподавательской деятельности при обучении грамматике на уроках английского языка в средней школе.</a:t>
            </a:r>
          </a:p>
          <a:p>
            <a:endParaRPr lang="ru-RU" dirty="0"/>
          </a:p>
        </p:txBody>
      </p:sp>
      <p:pic>
        <p:nvPicPr>
          <p:cNvPr id="4" name="Рисунок 3" descr="61d7bc2646b43d5b96ea7f8487975ed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02" y="3714752"/>
            <a:ext cx="2793314" cy="26622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c46455b-ec59-555a-ac7a-ab5fb531084b.jf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500438"/>
            <a:ext cx="4154409" cy="2842803"/>
          </a:xfrm>
          <a:prstGeom prst="rect">
            <a:avLst/>
          </a:prstGeom>
        </p:spPr>
      </p:pic>
      <p:pic>
        <p:nvPicPr>
          <p:cNvPr id="4" name="Рисунок 3" descr="8cf5b067-6a96-529f-bd23-71d85b551bc2.jf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66" y="3714752"/>
            <a:ext cx="4357634" cy="27615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Задачи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dirty="0" smtClean="0"/>
              <a:t>Анализ существующего положения и исторического опыта;</a:t>
            </a:r>
          </a:p>
          <a:p>
            <a:pPr>
              <a:buFontTx/>
              <a:buChar char="-"/>
            </a:pPr>
            <a:r>
              <a:rPr lang="ru-RU" dirty="0" smtClean="0"/>
              <a:t>Выявление проблемы в обучении грамматике на уроках;</a:t>
            </a:r>
          </a:p>
          <a:p>
            <a:pPr>
              <a:buFontTx/>
              <a:buChar char="-"/>
            </a:pPr>
            <a:r>
              <a:rPr lang="ru-RU" dirty="0" smtClean="0"/>
              <a:t>Изучение новых методов и источников;</a:t>
            </a:r>
          </a:p>
          <a:p>
            <a:pPr>
              <a:buFontTx/>
              <a:buChar char="-"/>
            </a:pPr>
            <a:r>
              <a:rPr lang="ru-RU" dirty="0" smtClean="0"/>
              <a:t>Разработка методических заданий и подготовка рекомендаций.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cale_1200 (3).jf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2714620"/>
            <a:ext cx="4132513" cy="39290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Продукт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ru-RU" dirty="0" smtClean="0"/>
              <a:t>Подобранные под определенные классы (6-8 </a:t>
            </a:r>
            <a:r>
              <a:rPr lang="ru-RU" dirty="0" err="1" smtClean="0"/>
              <a:t>кл</a:t>
            </a:r>
            <a:r>
              <a:rPr lang="ru-RU" dirty="0" smtClean="0"/>
              <a:t>.) задания, адаптированные под разные уровни подготовки материалы (тексты, задания, приемы).</a:t>
            </a:r>
          </a:p>
          <a:p>
            <a:pPr>
              <a:buFontTx/>
              <a:buChar char="-"/>
            </a:pPr>
            <a:r>
              <a:rPr lang="ru-RU" dirty="0" smtClean="0"/>
              <a:t>материалы собраны в банк заданий, облегчающих усвоение грамматических правил и помогающих повысить эффективность обучения, данный сборник и является продуктом проекта.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_2_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3214686"/>
            <a:ext cx="3857652" cy="33225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Выводы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Применение новых методов обучения грамматике на уроках английского языка может обогатить образовательный процесс, сделать его более эффективным и интересным для учеников, повысить мотивацию, развить критическое мышление, улучшить усвоение грамматического материала, индивидуализировать подходы к обучению.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55441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/>
              <a:t>СПАСИБО ЗА ВНИМАНИЕ!</a:t>
            </a:r>
          </a:p>
          <a:p>
            <a:pPr algn="ctr">
              <a:buNone/>
            </a:pPr>
            <a:endParaRPr lang="ru-RU" sz="4400" b="1" dirty="0" smtClean="0"/>
          </a:p>
          <a:p>
            <a:pPr algn="ctr">
              <a:buNone/>
            </a:pPr>
            <a:endParaRPr lang="ru-RU" sz="4400" dirty="0" smtClean="0"/>
          </a:p>
          <a:p>
            <a:pPr algn="ctr">
              <a:buNone/>
            </a:pPr>
            <a:endParaRPr lang="ru-RU" sz="4400" b="1" dirty="0"/>
          </a:p>
        </p:txBody>
      </p:sp>
      <p:pic>
        <p:nvPicPr>
          <p:cNvPr id="4" name="Рисунок 3" descr="0feab999e912e3bce9d738f3d442739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16" y="3143248"/>
            <a:ext cx="3102249" cy="32146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151</Words>
  <PresentationFormat>Экран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ПРОЕКТ</vt:lpstr>
      <vt:lpstr>Цель</vt:lpstr>
      <vt:lpstr>Задачи</vt:lpstr>
      <vt:lpstr>Продукт</vt:lpstr>
      <vt:lpstr>Выводы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</dc:title>
  <dc:creator>user</dc:creator>
  <cp:lastModifiedBy>user</cp:lastModifiedBy>
  <cp:revision>36</cp:revision>
  <dcterms:created xsi:type="dcterms:W3CDTF">2024-12-02T07:28:02Z</dcterms:created>
  <dcterms:modified xsi:type="dcterms:W3CDTF">2024-12-03T05:58:59Z</dcterms:modified>
</cp:coreProperties>
</file>