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</p:sldIdLst>
  <p:sldSz cx="9144000" cy="6858000" type="screen4x3"/>
  <p:notesSz cx="6797675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2188C-5C6F-45F9-8E3F-696E7419BA55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7C3CA-768C-477D-823C-7789612F9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329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4C8FF-C4BF-4C1E-A693-1D631BE8BAF1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82D36-D9BF-47AA-9CB5-7EBDFC19A3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2568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82D36-D9BF-47AA-9CB5-7EBDFC19A31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740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82D36-D9BF-47AA-9CB5-7EBDFC19A31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423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82D36-D9BF-47AA-9CB5-7EBDFC19A31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7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0C61-6F74-453F-9C39-9B7C0ABAE0C3}" type="datetime1">
              <a:rPr lang="ru-RU" smtClean="0"/>
              <a:t>26.10.2021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44CE-FFDE-4F67-A1C5-DCAF7EA2D98F}" type="datetime1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E07FC-FEC1-4656-9B3B-7CB89E208C66}" type="datetime1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6C500-6F13-4BF8-B41F-01CF9BF8977F}" type="datetime1">
              <a:rPr lang="ru-RU" smtClean="0"/>
              <a:t>26.10.2021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14BEF-C4FB-4AA3-9BAC-E9C1DD1579F6}" type="datetime1">
              <a:rPr lang="ru-RU" smtClean="0"/>
              <a:t>26.10.2021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4DE9-36DA-4118-95CD-19FCB24B1194}" type="datetime1">
              <a:rPr lang="ru-RU" smtClean="0"/>
              <a:t>26.10.2021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CEC85-32CB-4F7A-AF15-6D928D3BC37E}" type="datetime1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7FBD-1227-46A0-972C-94C5E6C84532}" type="datetime1">
              <a:rPr lang="ru-RU" smtClean="0"/>
              <a:t>26.10.2021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2E61-4FC4-4B38-BCC8-2E40B74E1ABE}" type="datetime1">
              <a:rPr lang="ru-RU" smtClean="0"/>
              <a:t>26.10.2021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ECBB6-C54A-484C-A05D-700F501A6AF5}" type="datetime1">
              <a:rPr lang="ru-RU" smtClean="0"/>
              <a:t>26.10.2021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B67EC-2CFF-4DA1-B3FD-86CBA9444984}" type="datetime1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0D4AD8-A548-4A01-B551-27DBC781F094}" type="datetime1">
              <a:rPr lang="ru-RU" smtClean="0"/>
              <a:t>26.10.2021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A7007C-3D35-416A-8D47-B645B6FE4F3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31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2706" y="1412776"/>
            <a:ext cx="6400800" cy="88786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«Коррекция формы лица и головы</a:t>
            </a:r>
            <a:endParaRPr lang="ru-RU" i="1" dirty="0">
              <a:solidFill>
                <a:srgbClr val="FF0000"/>
              </a:solidFill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с помощью прически»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3672408" cy="3532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3212976"/>
            <a:ext cx="40324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педагог дополнительного образования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бюджетного учреждения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дополнительного образования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компетенций «Ориентир»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Усть-Лабинский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Колисниченко Оксана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Адильевна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691680" y="332656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лучшая методическая разработка»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Ромбовидная форма лица (алмазная)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94729"/>
            <a:ext cx="34381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Частный случай треугольного лица. В отличие от треугольного лица, ромбовидное лицо характеризуется достаточно большим контрастом между шириной скул и шириной лба, причем последняя вследствие этого как бы немного приближается к ширине подбородка (хотя об их равенстве говорить нельзя).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4005064"/>
            <a:ext cx="32941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Девушкам имеющим такую форму лица стоит носить прически открывающие линию скул, чтобы визуально создать дополнительный объемна линии подбородка и лба. Совсем коротких стрижек следует избегать.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46" y="4622829"/>
            <a:ext cx="210978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69" y="1328152"/>
            <a:ext cx="2103437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1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t="11402" r="2856" b="3650"/>
          <a:stretch/>
        </p:blipFill>
        <p:spPr bwMode="auto">
          <a:xfrm>
            <a:off x="2195736" y="1107312"/>
            <a:ext cx="4830547" cy="56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4685" y="404663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_FuturaRound" pitchFamily="34" charset="-52"/>
              </a:rPr>
              <a:t>Инструкционная карта</a:t>
            </a:r>
          </a:p>
          <a:p>
            <a:pPr algn="ctr"/>
            <a:r>
              <a:rPr lang="ru-RU" b="1" dirty="0" smtClean="0">
                <a:latin typeface="a_FuturaRound" pitchFamily="34" charset="-52"/>
              </a:rPr>
              <a:t>Формы лица</a:t>
            </a:r>
            <a:endParaRPr lang="ru-RU" b="1" dirty="0">
              <a:latin typeface="a_FuturaRound" pitchFamily="34" charset="-5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65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F:\клипарт\завитки\0_b0801_80b526c3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849" y="-22804"/>
            <a:ext cx="314096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6070" y="3936131"/>
            <a:ext cx="2966466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0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60721"/>
              </p:ext>
            </p:extLst>
          </p:nvPr>
        </p:nvGraphicFramePr>
        <p:xfrm>
          <a:off x="1907704" y="5221886"/>
          <a:ext cx="5600700" cy="1684020"/>
        </p:xfrm>
        <a:graphic>
          <a:graphicData uri="http://schemas.openxmlformats.org/drawingml/2006/table">
            <a:tbl>
              <a:tblPr/>
              <a:tblGrid>
                <a:gridCol w="1143000"/>
                <a:gridCol w="800100"/>
                <a:gridCol w="800100"/>
                <a:gridCol w="914400"/>
                <a:gridCol w="914400"/>
                <a:gridCol w="1028700"/>
              </a:tblGrid>
              <a:tr h="302709">
                <a:tc>
                  <a:txBody>
                    <a:bodyPr/>
                    <a:lstStyle/>
                    <a:p>
                      <a:pPr indent="95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Вопросы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8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8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8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8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9193" y="-49887"/>
            <a:ext cx="8784976" cy="541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Задание: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Выбрать правильный ответ  и отметить в таблице ответов выбранный вариант знаком «+».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Чем характеризуется прямоугольное лицо?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широким лбом и широкой нижней челюстью;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высоким лбом, узкими скулами, длинным подбородком;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мягкими линиями перехода от подбородка к скульным выступам;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узким лбом и выдающимися скулами.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Что необходимо скорректировать у круглого типа лица?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укоротить и расширить лицо;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создать иллюзию более широкого лба;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скрыть ширину лба и расширить нижнюю часть лица;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создать иллюзию удлинения лица, скрыть ширину.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Форму какого лица считают идеальной, длина лица в 1,5 раза превышает ширину?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квадратное;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круглое;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овальное;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прямоугольное.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Какой стиль причесок отражает стиль и моду, какой либо эпохи?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романтический;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исторический;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элегантный;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экстравагантный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Авангардный стиль в прическах характеризует…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прически, отражающие моду завтрашнего дня;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необычные, причудливые прически;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прически с волнистыми линиями;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прически со строгими и четкими линиями.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38" y="2226906"/>
            <a:ext cx="314007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4267" y="2226906"/>
            <a:ext cx="3312368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0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68" y="1574059"/>
            <a:ext cx="3358511" cy="43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79513"/>
              </p:ext>
            </p:extLst>
          </p:nvPr>
        </p:nvGraphicFramePr>
        <p:xfrm>
          <a:off x="3713447" y="1340768"/>
          <a:ext cx="4968552" cy="19202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96383"/>
                <a:gridCol w="1372169"/>
              </a:tblGrid>
              <a:tr h="227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Измеряемый участок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Величина (см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Расстояние от подбородка до линии волос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Горизонталь по линии лба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Горизонталь по линии скул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Горизонталь по линии челюстей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51038" y="324536"/>
            <a:ext cx="409337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Заполните таблицу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255759"/>
              </p:ext>
            </p:extLst>
          </p:nvPr>
        </p:nvGraphicFramePr>
        <p:xfrm>
          <a:off x="3497683" y="4077072"/>
          <a:ext cx="5544096" cy="2468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09695"/>
                <a:gridCol w="423440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Форма лица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Соответствие измерений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овальное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Длина в полтора раза больше ширины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круглое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Длина и ширина почти одинаковые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удлиненное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Длина значительно больше ширины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«сердечком»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Узкие челюсти широкий лоб и скулы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квадратное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Подбородок, скулы и челюсти почти равны по ширине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151038" y="3429000"/>
            <a:ext cx="423738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Сделай вывод, если: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36" y="52406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Работа за компьютерами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32" y="1628800"/>
            <a:ext cx="388843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194" y="1916832"/>
            <a:ext cx="441649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39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F:\клипарт\завитки\0_4f877_d5504fd0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57192"/>
            <a:ext cx="7559675" cy="204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20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2051" name="Рисунок 7" descr="Описание: Отсканировано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E0"/>
              </a:clrFrom>
              <a:clrTo>
                <a:srgbClr val="FEFFE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44" b="70859"/>
          <a:stretch>
            <a:fillRect/>
          </a:stretch>
        </p:blipFill>
        <p:spPr bwMode="auto">
          <a:xfrm>
            <a:off x="787357" y="2348880"/>
            <a:ext cx="2816757" cy="269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8" descr="Описание: Отсканировано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E4"/>
              </a:clrFrom>
              <a:clrTo>
                <a:srgbClr val="FEFEE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686" r="174" b="70195"/>
          <a:stretch>
            <a:fillRect/>
          </a:stretch>
        </p:blipFill>
        <p:spPr bwMode="auto">
          <a:xfrm>
            <a:off x="5705279" y="2483233"/>
            <a:ext cx="2734237" cy="27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014760" y="5835857"/>
            <a:ext cx="361950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891422" y="5967561"/>
            <a:ext cx="361950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708737" y="455712"/>
            <a:ext cx="203132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526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7676" y="5445224"/>
            <a:ext cx="7920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доволен </a:t>
            </a:r>
            <a:r>
              <a:rPr lang="ru-RU" dirty="0"/>
              <a:t>и рад                                                                 </a:t>
            </a:r>
            <a:r>
              <a:rPr lang="ru-RU" dirty="0" smtClean="0"/>
              <a:t>разочарован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13739" y="1517883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_FuturaRound" pitchFamily="34" charset="-52"/>
              </a:rPr>
              <a:t>С каким настроением ты выходишь с урока:</a:t>
            </a:r>
          </a:p>
          <a:p>
            <a:pPr algn="ctr"/>
            <a:endParaRPr lang="ru-RU" sz="2400" dirty="0">
              <a:latin typeface="a_FuturaRound" pitchFamily="34" charset="-52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2185" y="188640"/>
            <a:ext cx="8208912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marR="36195" indent="450215" algn="ctr">
              <a:lnSpc>
                <a:spcPct val="120000"/>
              </a:lnSpc>
              <a:spcAft>
                <a:spcPts val="0"/>
              </a:spcAft>
            </a:pPr>
            <a:r>
              <a:rPr lang="ru-RU" sz="3600" dirty="0">
                <a:latin typeface="Souvienne" pitchFamily="18" charset="0"/>
                <a:ea typeface="Times New Roman"/>
                <a:cs typeface="Times New Roman"/>
              </a:rPr>
              <a:t>Спасибо за работу, надеюсь, что после нашего занятия, вы сможете легко подбирать причёски в соответствии со  своей внешностью</a:t>
            </a:r>
            <a:r>
              <a:rPr lang="ru-RU" sz="3600" dirty="0" smtClean="0">
                <a:latin typeface="Souvienne" pitchFamily="18" charset="0"/>
                <a:ea typeface="Times New Roman"/>
                <a:cs typeface="Times New Roman"/>
              </a:rPr>
              <a:t>.</a:t>
            </a:r>
          </a:p>
          <a:p>
            <a:pPr marL="36195" marR="36195" indent="450215" algn="ctr">
              <a:lnSpc>
                <a:spcPct val="120000"/>
              </a:lnSpc>
              <a:spcAft>
                <a:spcPts val="0"/>
              </a:spcAft>
            </a:pPr>
            <a:endParaRPr lang="ru-RU" sz="3600" i="1" dirty="0">
              <a:latin typeface="Souvienne" pitchFamily="18" charset="0"/>
              <a:ea typeface="Times New Roman"/>
              <a:cs typeface="Times New Roman"/>
            </a:endParaRPr>
          </a:p>
          <a:p>
            <a:pPr marL="36195" marR="36195" indent="450215" algn="ctr">
              <a:lnSpc>
                <a:spcPct val="120000"/>
              </a:lnSpc>
              <a:spcAft>
                <a:spcPts val="0"/>
              </a:spcAft>
            </a:pPr>
            <a:r>
              <a:rPr lang="ru-RU" sz="3600" dirty="0" smtClean="0">
                <a:latin typeface="Souvienne" pitchFamily="18" charset="0"/>
                <a:ea typeface="Times New Roman"/>
                <a:cs typeface="Times New Roman"/>
              </a:rPr>
              <a:t>Желаю успехов!!!</a:t>
            </a:r>
            <a:endParaRPr lang="ru-RU" sz="3600" dirty="0">
              <a:latin typeface="Souvienne" pitchFamily="18" charset="0"/>
              <a:ea typeface="Times New Roman"/>
              <a:cs typeface="Times New Roman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6712"/>
            <a:ext cx="9144000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3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33" y="5559381"/>
            <a:ext cx="1376616" cy="13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612845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обучающихся с правилами подбора и моделирования прически, создать условия для поиска своего имиджа посредством подбора причёски, проведение исследовательской  работы по изучению типа своего лица.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формировать развитие коммуникативных навыков, умения осуществлять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взаимосотрудничество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развитию эстетического вкуса.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работы с виртуальным мастером для подбора причёски к своему типу лица.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Привитие элементов саморазвития личности средствами занятия.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самостоятельности, сообразительности.</a:t>
            </a:r>
          </a:p>
        </p:txBody>
      </p:sp>
      <p:pic>
        <p:nvPicPr>
          <p:cNvPr id="1026" name="Picture 2" descr="F:\Воспитательная работа 2015 - 2016 гг\Мой лучший урок\мое\картинки\RluD7QFV0o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16" y="49420"/>
            <a:ext cx="1430567" cy="143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Воспитательная работа 2015 - 2016 гг\Мой лучший урок\мое\картинки\26949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143752"/>
            <a:ext cx="1762745" cy="114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8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Воспитательная работа 2015 - 2016 гг\Мой лучший урок\мое\картинки\wom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08941"/>
            <a:ext cx="3312368" cy="484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лица: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96752"/>
            <a:ext cx="7920880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Овальное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Круглое 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Квадратное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Грушевидное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Продолговатое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(прямоугольное)</a:t>
            </a:r>
          </a:p>
          <a:p>
            <a:pPr lvl="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Алмазное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(ромбовидное)</a:t>
            </a:r>
          </a:p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Сердцевидное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Овальная форма лица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844824"/>
            <a:ext cx="3960440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Рекомендации: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 нему подходят прически практически любого вида и любой формы, в том числе и асимметричные прически. Обладатели таких лиц могут быть счастливы от того, что они могут всегда и часто позволить себе менять прическу самым радикальным образом, при этом не подвергая себя опасности сделать заметным какой-нибудь недостаток.</a:t>
            </a:r>
            <a:endParaRPr lang="ru-RU" i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95597"/>
            <a:ext cx="4064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Овальное лицо считается идеальным типом лица. Такое лицо характеризуется плавным переходом от лба к скулам, а затем к подбородку. Обычно у людей, имеющих такой тип лица, ширина лба соответствует ширине скул, нейтральная ширина подбородка —                                        около 5—6 см, а высота лица        в 1,5 раза превышает его ширину.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285" y="1127811"/>
            <a:ext cx="1561902" cy="214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903991"/>
            <a:ext cx="246221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8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Круглая форма лица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87276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Круглое лицо обладает мягкими плавными линиями перехода от подбородка к скулам и затем ко лбу, нет острых углов и выступающих линий. Как правило, при круглом лице разница между высотой и шириной лица составляет не более 3 см; в незначительной степени различаются и ширина лба, скул и подбородка.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1564443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 объемные вверху прически или начесы в теменной зоне;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следует полностью прикрывать челкой лоб; челка косая;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выполнять прямой пробор;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вьющиеся волосы прикрывающие скулы.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458" y="1220146"/>
            <a:ext cx="2448272" cy="256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9"/>
          <a:stretch/>
        </p:blipFill>
        <p:spPr bwMode="auto">
          <a:xfrm>
            <a:off x="5763374" y="3865412"/>
            <a:ext cx="2364923" cy="258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36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66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Квадратная форма лица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0702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Характеризуется широкой нижней челюстью и широким лбом, причем их ширина практически одинакова. То есть для него характерно равновесие верхней и нижней частей, развернутыми углами нижней челюсти, из-за чего он   и напоминает квадрат.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97251" y="373711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в прическе должен быть сделан на лоб, с целью ,как можно больше, визуально приподнять его. Волосы ниспадающие на лоб и щеки визуально изменят форму лица, делая его более узким и придавая мягкость. Челку и пряди необходимо хорошо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отфилировать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Подойдут ассиметричные стрижки.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067" y="1043385"/>
            <a:ext cx="2455297" cy="260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87259"/>
            <a:ext cx="2160240" cy="288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96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45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Продолговатый тип лица (прямоугольный)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4437112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лицо с высоким лбом и длинным подбородком, вследствие чего высота лица значительно превышает его ширину. Ширина на уровне лба, равна ширине на уровне подбородка.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525634"/>
            <a:ext cx="4283968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</a:p>
          <a:p>
            <a:pPr algn="ctr"/>
            <a:r>
              <a:rPr lang="ru-RU" sz="1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цель, которую необходимо преследовать при выборе прически, — это придание лицу дополнительной ширины и округлости.</a:t>
            </a:r>
          </a:p>
          <a:p>
            <a:pPr algn="ctr"/>
            <a:r>
              <a:rPr lang="ru-RU" sz="1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-для этого типа лица лучше всего подходит длинная челка до бровей:</a:t>
            </a:r>
          </a:p>
          <a:p>
            <a:pPr algn="ctr"/>
            <a:r>
              <a:rPr lang="ru-RU" sz="1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-Как правило, для данного типа лица подходят любые пышные и достаточно длинные прически, которые обрамляют лицо и таким образом увеличивают его ширину</a:t>
            </a:r>
            <a:endParaRPr lang="ru-RU" sz="1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2448272" cy="259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72677"/>
            <a:ext cx="3303587" cy="1916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Грушевидная форма лица(трапециевидная)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556792"/>
            <a:ext cx="4104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небольшую верхнюю и среднюю часть, но, начиная от скул, нижняя часть увеличивается книзу. Верхняя часть такого лица значительно сужена, а нижняя - расширена, углы нижней челюсти обозначены более резко. Девушка с такой формой лица обычно имеет большие щеки и небольшие глаза.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3503785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любой прически для трапециевидной формы лица должна быть «шапка», которая покрывает верхнюю часть головы и заканчивается на уровне середины ушей. Чтобы скрыть нижнюю часть лица и уменьшить щеки, можно выполнить «шапку» из верхних прядей (макушечная зона, верхние части затылочной, височно-боковой зоны), а нижние оставить до уровня плеч.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4142115"/>
            <a:ext cx="2304256" cy="243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466" y="1372878"/>
            <a:ext cx="1858684" cy="213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Треугольный тип лица (сердцевидный)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013176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лицо шире на уровне лба и скул и сужается к подбородку.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Характерен для славянского типа лица.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8916" y="1609249"/>
            <a:ext cx="37981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визуально уменьшить ширину лба, челку стоит разделить ровным пробором, и слегка открыть центр лба. Челку можно зачесать  к одной либо по двум сторонам. Идеально подойдут прически с длинной до плеч.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1981200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118" y="4267124"/>
            <a:ext cx="2540298" cy="2333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4" y="0"/>
            <a:ext cx="14271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7007C-3D35-416A-8D47-B645B6FE4F3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382</TotalTime>
  <Words>1097</Words>
  <Application>Microsoft Office PowerPoint</Application>
  <PresentationFormat>Экран (4:3)</PresentationFormat>
  <Paragraphs>162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a_FuturaRound</vt:lpstr>
      <vt:lpstr>Arial</vt:lpstr>
      <vt:lpstr>Calibri</vt:lpstr>
      <vt:lpstr>Franklin Gothic Book</vt:lpstr>
      <vt:lpstr>Franklin Gothic Medium</vt:lpstr>
      <vt:lpstr>Souvienne</vt:lpstr>
      <vt:lpstr>Times New Roman</vt:lpstr>
      <vt:lpstr>Wingdings 2</vt:lpstr>
      <vt:lpstr>Трек</vt:lpstr>
      <vt:lpstr>Презентация PowerPoint</vt:lpstr>
      <vt:lpstr>Презентация PowerPoint</vt:lpstr>
      <vt:lpstr>Формы лица: </vt:lpstr>
      <vt:lpstr>Овальная форма лица</vt:lpstr>
      <vt:lpstr>Круглая форма лица</vt:lpstr>
      <vt:lpstr>Квадратная форма лица</vt:lpstr>
      <vt:lpstr>Продолговатый тип лица (прямоугольный)</vt:lpstr>
      <vt:lpstr>Грушевидная форма лица(трапециевидная)</vt:lpstr>
      <vt:lpstr>Треугольный тип лица (сердцевидный)</vt:lpstr>
      <vt:lpstr>Ромбовидная форма лица (алмазная)</vt:lpstr>
      <vt:lpstr>Презентация PowerPoint</vt:lpstr>
      <vt:lpstr>Презентация PowerPoint</vt:lpstr>
      <vt:lpstr>Презентация PowerPoint</vt:lpstr>
      <vt:lpstr>Работа за компьютерами</vt:lpstr>
      <vt:lpstr>Рефлексия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Ксюха</cp:lastModifiedBy>
  <cp:revision>26</cp:revision>
  <cp:lastPrinted>2015-10-24T11:31:46Z</cp:lastPrinted>
  <dcterms:created xsi:type="dcterms:W3CDTF">2015-10-22T20:11:30Z</dcterms:created>
  <dcterms:modified xsi:type="dcterms:W3CDTF">2021-10-26T18:06:48Z</dcterms:modified>
</cp:coreProperties>
</file>