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8" r:id="rId3"/>
    <p:sldId id="273" r:id="rId4"/>
    <p:sldId id="274" r:id="rId5"/>
    <p:sldId id="259" r:id="rId6"/>
    <p:sldId id="264" r:id="rId7"/>
    <p:sldId id="260" r:id="rId8"/>
    <p:sldId id="262" r:id="rId9"/>
    <p:sldId id="258" r:id="rId10"/>
    <p:sldId id="266" r:id="rId11"/>
    <p:sldId id="267" r:id="rId12"/>
    <p:sldId id="275" r:id="rId13"/>
    <p:sldId id="270" r:id="rId14"/>
    <p:sldId id="265" r:id="rId15"/>
    <p:sldId id="272" r:id="rId16"/>
    <p:sldId id="25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774D14-EA91-461D-AF32-C2B398865DF3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D94754B-AF04-4CF9-BFDC-3662E69D130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ДОШКОЛШЬНОЕ ОБРАЗОВАТЕЛЬНОЕ УЧРЕЖДЕНИЕ ЗАТО г. Североморск</a:t>
            </a:r>
            <a:b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сад № 6 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s2.stc.all.kpcdn.net/best/stavropol/9may-2019/images/tild6135-6436-4433-b566-353139386163__s1200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" t="5989" r="-212" b="13991"/>
          <a:stretch/>
        </p:blipFill>
        <p:spPr bwMode="auto">
          <a:xfrm>
            <a:off x="16443" y="4783392"/>
            <a:ext cx="7973616" cy="2057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628800"/>
            <a:ext cx="856895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Проект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гражданско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– патриотического воспитания старших дошкольников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Хлеб блокадного Ленинграда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»</a:t>
            </a:r>
          </a:p>
          <a:p>
            <a:pPr algn="r"/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r"/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Участники проекта:</a:t>
            </a:r>
          </a:p>
          <a:p>
            <a:pPr algn="r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ети и родители подготовительной группы</a:t>
            </a:r>
          </a:p>
          <a:p>
            <a:pPr algn="r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оспитатель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Даничкина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Т.В.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048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445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ОСНОВНОЙ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Беседа с детьми 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«Горький вкус блокадного хлеба»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блокада фото\0010-010-Proryv-blokady.jpg"/>
          <p:cNvPicPr>
            <a:picLocks noGrp="1" noChangeAspect="1" noChangeArrowheads="1"/>
          </p:cNvPicPr>
          <p:nvPr/>
        </p:nvPicPr>
        <p:blipFill rotWithShape="1">
          <a:blip r:embed="rId3" cstate="print"/>
          <a:srcRect l="54229" t="6578" r="4425" b="19460"/>
          <a:stretch/>
        </p:blipFill>
        <p:spPr bwMode="auto">
          <a:xfrm>
            <a:off x="6303574" y="1340768"/>
            <a:ext cx="1808915" cy="242691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4098" name="Picture 2" descr="C:\Users\Татьяна\Desktop\хлеб войны\img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26" y="1965498"/>
            <a:ext cx="3693214" cy="2683596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22139" y="1503833"/>
            <a:ext cx="3434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Рецепт</a:t>
            </a:r>
            <a:r>
              <a:rPr lang="ru-RU" sz="2000" b="1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блокадного хлеба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099" name="Picture 3" descr="C:\Users\Татьяна\Desktop\img_phpQthg6Y_BLOKADNYJ-HLEB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933055"/>
            <a:ext cx="3622225" cy="2716669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28084" y="4855123"/>
            <a:ext cx="3569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Норма выдачи хлеба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осажденном Ленинграде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41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5688" y="332656"/>
            <a:ext cx="8507288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ОСНОВНОЙ</a:t>
            </a:r>
            <a: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«Встреча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с </a:t>
            </a:r>
            <a: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интересными людьми»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Воспоминания Медведевой Валентины Михайловны, </a:t>
            </a:r>
            <a:br>
              <a:rPr lang="ru-RU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жительницы блокадного Ленинграда  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1-83.userapi.com/1FDpDT64OIhKUtJ2fd9_xPdkdlcn8a19Ywm_0A/1DtukCcb1S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"/>
          <a:stretch/>
        </p:blipFill>
        <p:spPr bwMode="auto">
          <a:xfrm>
            <a:off x="2051720" y="3388296"/>
            <a:ext cx="2238030" cy="2894209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1-88.userapi.com/qkB_KCWl0kFxnIvGCvpO13XUaa2pUhQdAq9t8Q/FhwCVE-MMF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848"/>
            <a:ext cx="2566341" cy="1710226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1-88.userapi.com/gZwh5tGYMSgp3PcakC4d_YLpOLNtlUXvCp_y2A/wmHxEsfobn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" b="7727"/>
          <a:stretch/>
        </p:blipFill>
        <p:spPr bwMode="auto">
          <a:xfrm>
            <a:off x="4883679" y="3413437"/>
            <a:ext cx="2238030" cy="289202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1-97.userapi.com/SUZJZjGhLgTxNJXrryGGQAqHqLuyRojkG_GObw/3Vco4xv5UZ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010" y="2204863"/>
            <a:ext cx="2689523" cy="179301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15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Основной.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Оформление фотоальбома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«Памятники хлебу»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s14.stc.all.kpcdn.net/share/i/12/7319441/wx7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6131" r="5366"/>
          <a:stretch/>
        </p:blipFill>
        <p:spPr bwMode="auto">
          <a:xfrm>
            <a:off x="4932040" y="4437112"/>
            <a:ext cx="2793705" cy="2099453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372788/69580199.2fc/0_e5e15_c631fcf_XX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18805" y="4437112"/>
            <a:ext cx="2803053" cy="2099453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p.userapi.com/c841522/v841522203/53f07/IgNSc-5L-UU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5" t="12502" r="25383" b="6431"/>
          <a:stretch/>
        </p:blipFill>
        <p:spPr bwMode="auto">
          <a:xfrm>
            <a:off x="5761477" y="1556792"/>
            <a:ext cx="2395568" cy="2591434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altay/1045589/2a0000016782d9116b8ec1492a332d0c4515/XXXL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r="14714"/>
          <a:stretch/>
        </p:blipFill>
        <p:spPr bwMode="auto">
          <a:xfrm>
            <a:off x="1181506" y="1556792"/>
            <a:ext cx="2376264" cy="2591434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07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8798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Основной.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Оформление совместно с родителями электронной книги 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«Стихи о хлебе и войне»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ds04.infourok.ru/uploads/ex/0425/00066cc4-2fe8ca22/1/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528724" cy="3672408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9981" y="2420888"/>
            <a:ext cx="4887235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800000"/>
                </a:solidFill>
              </a:rPr>
              <a:t>СТИХИ </a:t>
            </a:r>
            <a:r>
              <a:rPr lang="ru-RU" sz="3600" b="1" dirty="0" smtClean="0">
                <a:solidFill>
                  <a:srgbClr val="800000"/>
                </a:solidFill>
              </a:rPr>
              <a:t> </a:t>
            </a:r>
            <a:r>
              <a:rPr lang="ru-RU" sz="3600" b="1" dirty="0">
                <a:solidFill>
                  <a:srgbClr val="800000"/>
                </a:solidFill>
              </a:rPr>
              <a:t>О </a:t>
            </a:r>
            <a:r>
              <a:rPr lang="ru-RU" sz="3600" b="1" dirty="0" smtClean="0">
                <a:solidFill>
                  <a:srgbClr val="800000"/>
                </a:solidFill>
              </a:rPr>
              <a:t>ХЛЕБЕ</a:t>
            </a:r>
          </a:p>
          <a:p>
            <a:pPr algn="ctr"/>
            <a:r>
              <a:rPr lang="ru-RU" sz="3600" b="1" dirty="0" smtClean="0">
                <a:solidFill>
                  <a:srgbClr val="800000"/>
                </a:solidFill>
              </a:rPr>
              <a:t>И ВОЙНЕ</a:t>
            </a:r>
          </a:p>
          <a:p>
            <a:endParaRPr lang="ru-RU" sz="2800" b="1" dirty="0">
              <a:solidFill>
                <a:srgbClr val="80000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Для чтения детям старшего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дошкольного возраста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38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ЗАКЛЮЧИТЕЛЬНЫЙ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Выставка рисунков «Всем мирного неба 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и вкусного хлеба!»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Татьяна\Desktop\хлеб войны\IMG_14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55" y="2204864"/>
            <a:ext cx="7812360" cy="3869971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39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274638"/>
            <a:ext cx="792088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ЗАКЛЮЧИТЕЛЬНЫЙ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Совместное творчество родителей и детей,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изготовление книжек - малышек 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sun1-99.userapi.com/UAsAuhp7d6Vrai_zNTi4wXG3PVC13-1SZBMJpg/Lmd2mgzSLP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" t="3833" r="2747" b="5842"/>
          <a:stretch/>
        </p:blipFill>
        <p:spPr bwMode="auto">
          <a:xfrm>
            <a:off x="1622323" y="1814052"/>
            <a:ext cx="6504402" cy="463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3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86307" y="0"/>
            <a:ext cx="7869678" cy="119675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III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ЗАКЛЮЧИТЕЛЬНЫЙ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Участие воспитанников в конкурсах, посвященных 75- 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летию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 Победы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Татьяна\Desktop\хлеб войны\194d7P5K-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582" y="1613797"/>
            <a:ext cx="4423420" cy="442342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тьяна\Desktop\хлеб войны\nD5gYImdt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898" y="1613797"/>
            <a:ext cx="3257087" cy="446970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00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7.userapi.com/vW0DdmlisvS6BhVqPA7ZIl-E1c_6ozyXe324IA/XJv99xqgEe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02" y="476672"/>
            <a:ext cx="7924745" cy="599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59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2802" y="116632"/>
            <a:ext cx="786967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Актуальность</a:t>
            </a:r>
          </a:p>
          <a:p>
            <a:pPr algn="just"/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Современные дети часто не догадываются, какой долгий путь проходит хлеб, попадая на стол, сколько труда нужно приложить людям, чтобы посеять, вырастить, а затем испечь хлеб. Дети имеют минимальные знания о том, что во время Великой Отечественной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войны хлеб был 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мерой жизни. </a:t>
            </a:r>
            <a:endParaRPr lang="ru-RU" sz="2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28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Цели</a:t>
            </a:r>
            <a:r>
              <a:rPr lang="ru-RU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Формировать 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знания детей о хлебе, как о жизненно необходимом продукте во время Великой Отечественной войны 1941 – 1945 года.</a:t>
            </a:r>
          </a:p>
          <a:p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490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2802" y="244919"/>
            <a:ext cx="779767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Задачи: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Способствовать </a:t>
            </a: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нравственно-патриотическому воспитанию дошкольников;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Формировать представление о блокаде, трудностях блокадного города;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Воспитывать чувство сострадания, сопереживания людям, попавшим в беду;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Обогащать представления детей о значимости и ценности хлеба в нелегкие военные годы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Воспитывать бережное отношение к  хлебу.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ru-RU" sz="2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Способствовать созданию эмоционально - комфортной среды для самостоятельного проявления творческой активности детей.</a:t>
            </a:r>
          </a:p>
        </p:txBody>
      </p:sp>
    </p:spTree>
    <p:extLst>
      <p:ext uri="{BB962C8B-B14F-4D97-AF65-F5344CB8AC3E}">
        <p14:creationId xmlns:p14="http://schemas.microsoft.com/office/powerpoint/2010/main" val="141786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2802" y="244919"/>
            <a:ext cx="77976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Образовательные области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</a:t>
            </a:r>
          </a:p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• Социально - коммуникативное развитие</a:t>
            </a:r>
          </a:p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• Познавательное развитие</a:t>
            </a:r>
          </a:p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• Речевое развитие</a:t>
            </a:r>
          </a:p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• Художественно - эстетическое развитие</a:t>
            </a:r>
          </a:p>
          <a:p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• Физическое развитие</a:t>
            </a:r>
          </a:p>
          <a:p>
            <a:endParaRPr lang="ru-RU" sz="28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650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ПОДГОТОВИТЕЛЬНЫЙ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Подбор демонстрационного материала и тематических альбомов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Татьяна\Desktop\хв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3422988" cy="2160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7" name="Рисунок 6" descr="C:\Users\Татьяна\Desktop\хв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85562"/>
            <a:ext cx="3371788" cy="2160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8" name="Рисунок 7" descr="C:\Users\Татьяна\Desktop\хв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91" y="4085562"/>
            <a:ext cx="3422988" cy="2160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9" name="Рисунок 8" descr="C:\Users\Татьяна\Desktop\хв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443796" cy="21600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6854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9225" y="16808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. ПОДГОТОВИТЕЛЬНЫЙ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Сюжетно – ролевые игры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Татьяна\Desktop\хлеб войны\IMG_14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080" y="3212976"/>
            <a:ext cx="3774344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тьяна\Desktop\хлеб войны\IMG_1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4300" y="-11968163"/>
            <a:ext cx="3727164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Татьяна\Desktop\хлеб войны\IMG_14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4300" y="-11968163"/>
            <a:ext cx="2880000" cy="222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Татьяна\Desktop\хлеб войны\IMG_1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02" y="1867296"/>
            <a:ext cx="3727164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6216" y="1303080"/>
            <a:ext cx="1697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«Булочная»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9463" y="2729817"/>
            <a:ext cx="1529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«Пекарня»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83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2683" y="0"/>
            <a:ext cx="8021072" cy="1728192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ПОДГОТОВИТЕЛЬНЫЙ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Совместная деятельность детей и родителей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«Мамин хлеб»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2078" y="2731232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Татьяна\Desktop\хлеб войны\IQ8tFWF3af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02" y="1268759"/>
            <a:ext cx="2054242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Татьяна\Desktop\хлеб войны\fIQ6mGrH6z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08290"/>
            <a:ext cx="2116416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Татьяна\Desktop\хлеб войны\EhM4TiBxCu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0" r="8956" b="6631"/>
          <a:stretch/>
        </p:blipFill>
        <p:spPr bwMode="auto">
          <a:xfrm>
            <a:off x="2244245" y="3429000"/>
            <a:ext cx="2135842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Татьяна\Desktop\хлеб войны\1g9qWe_6sw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2134505" cy="2880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95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2803" y="260648"/>
            <a:ext cx="7797670" cy="1143000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ПОДГОТОВИТЕЛЬНЫЙ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Совместная  деятельность 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детей и родителей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Татьяна\Desktop\хлеб войны\3xgdpLkObI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1"/>
          <a:stretch/>
        </p:blipFill>
        <p:spPr bwMode="auto">
          <a:xfrm>
            <a:off x="1022802" y="1254410"/>
            <a:ext cx="2232248" cy="248302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Татьяна\Desktop\хлеб войны\v-peJQOpy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68760"/>
            <a:ext cx="2232248" cy="248302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Татьяна\Desktop\хлеб войны\fNHiD55i7E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02" y="4012535"/>
            <a:ext cx="2325061" cy="258626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Татьяна\Desktop\хлеб войны\zeH8B2EGZ7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25780"/>
            <a:ext cx="2232248" cy="248302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Татьяна\Desktop\хлеб войны\iF-Hvub7NN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688" y="2744275"/>
            <a:ext cx="2460819" cy="284496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09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II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этап.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ОСНОВНОЙ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/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Оформление фотоальбома </a:t>
            </a:r>
            <a:b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</a:b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icrosoft Sans Serif" pitchFamily="34" charset="0"/>
              </a:rPr>
              <a:t>«Блокадный Ленинград»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400" dirty="0"/>
          </a:p>
        </p:txBody>
      </p:sp>
      <p:pic>
        <p:nvPicPr>
          <p:cNvPr id="1026" name="Picture 2" descr="http://www.eduportal44.ru/Krasnoe/Dawn/1/SiteAssets/SitePages/%D0%94%D0%BE%D0%BC%D0%B0%D1%88%D0%BD%D1%8F%D1%8F/85226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5" r="3313" b="22443"/>
          <a:stretch/>
        </p:blipFill>
        <p:spPr bwMode="auto">
          <a:xfrm rot="5400000">
            <a:off x="-3031959" y="2803240"/>
            <a:ext cx="710140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Татьяна\Desktop\хлеб войны\IMG_146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51"/>
          <a:stretch/>
        </p:blipFill>
        <p:spPr bwMode="auto">
          <a:xfrm>
            <a:off x="1145233" y="1484783"/>
            <a:ext cx="3465072" cy="2485711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слайды о блокаде\05365d05104f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484783"/>
            <a:ext cx="3477190" cy="247596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6" name="Picture 2" descr="E:\блокада фото\bcd55f808f64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149080"/>
            <a:ext cx="3477190" cy="236952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3075" name="Picture 3" descr="C:\Users\Татьяна\Desktop\хлеб войны\10264353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232" y="4149080"/>
            <a:ext cx="3439083" cy="2369527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1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499</TotalTime>
  <Words>246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Arial Black</vt:lpstr>
      <vt:lpstr>Book Antiqua</vt:lpstr>
      <vt:lpstr>Lucida Sans</vt:lpstr>
      <vt:lpstr>Microsoft Sans Serif</vt:lpstr>
      <vt:lpstr>Times New Roman</vt:lpstr>
      <vt:lpstr>Wingdings</vt:lpstr>
      <vt:lpstr>Wingdings 2</vt:lpstr>
      <vt:lpstr>Wingdings 3</vt:lpstr>
      <vt:lpstr>Апекс</vt:lpstr>
      <vt:lpstr>МУНИЦИПАЛЬНОЕ БЮДЖЕТНОЕ ДОШКОЛШЬНОЕ ОБРАЗОВАТЕЛЬНОЕ УЧРЕЖДЕНИЕ ЗАТО г. Североморск Детский сад № 6 </vt:lpstr>
      <vt:lpstr>Презентация PowerPoint</vt:lpstr>
      <vt:lpstr>Презентация PowerPoint</vt:lpstr>
      <vt:lpstr>Презентация PowerPoint</vt:lpstr>
      <vt:lpstr>I этап. ПОДГОТОВИТЕЛЬНЫЙ Подбор демонстрационного материала и тематических альбомов</vt:lpstr>
      <vt:lpstr>I этап. ПОДГОТОВИТЕЛЬНЫЙ Сюжетно – ролевые игры</vt:lpstr>
      <vt:lpstr>I этап. ПОДГОТОВИТЕЛЬНЫЙ Совместная деятельность детей и родителей  «Мамин хлеб»</vt:lpstr>
      <vt:lpstr>I этап. ПОДГОТОВИТЕЛЬНЫЙ Совместная  деятельность  детей и родителей</vt:lpstr>
      <vt:lpstr>II этап. ОСНОВНОЙ Оформление фотоальбома  «Блокадный Ленинград» </vt:lpstr>
      <vt:lpstr>II этап. ОСНОВНОЙ Беседа с детьми  «Горький вкус блокадного хлеба»</vt:lpstr>
      <vt:lpstr>  II этап. ОСНОВНОЙ «Встреча с интересными людьми» Воспоминания Медведевой Валентины Михайловны,  жительницы блокадного Ленинграда    </vt:lpstr>
      <vt:lpstr>II этап. Основной. Оформление фотоальбома  «Памятники хлебу»</vt:lpstr>
      <vt:lpstr>II этап. Основной. Оформление совместно с родителями электронной книги   «Стихи о хлебе и войне»</vt:lpstr>
      <vt:lpstr>III этап. ЗАКЛЮЧИТЕЛЬНЫЙ Выставка рисунков «Всем мирного неба  и вкусного хлеба!» </vt:lpstr>
      <vt:lpstr>III этап. ЗАКЛЮЧИТЕЛЬНЫЙ Совместное творчество родителей и детей, изготовление книжек - малышек </vt:lpstr>
      <vt:lpstr>III этап. ЗАКЛЮЧИТЕЛЬНЫЙ Участие воспитанников в конкурсах, посвященных 75- летию Победы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43</cp:revision>
  <dcterms:created xsi:type="dcterms:W3CDTF">2020-10-04T12:58:29Z</dcterms:created>
  <dcterms:modified xsi:type="dcterms:W3CDTF">2021-09-29T09:34:58Z</dcterms:modified>
</cp:coreProperties>
</file>