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062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29.03.2020</a:t>
            </a:fld>
            <a:endParaRPr lang="ru-RU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29.03.2020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29.03.2020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29.03.2020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29.03.2020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29.03.2020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29.03.2020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29.03.2020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29.03.2020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29.03.2020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29.03.2020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29.03.2020</a:t>
            </a:fld>
            <a:endParaRPr lang="ru-RU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87624" y="620688"/>
            <a:ext cx="6984776" cy="2088232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Основы методики самостоятельных занятий физическими </a:t>
            </a:r>
            <a:r>
              <a:rPr lang="ru-RU" sz="2800" b="1" dirty="0" smtClean="0">
                <a:solidFill>
                  <a:schemeClr val="tx1"/>
                </a:solidFill>
              </a:rPr>
              <a:t>упражнениями.</a:t>
            </a:r>
          </a:p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Личная гигиена.</a:t>
            </a:r>
            <a:endParaRPr lang="ru-RU" sz="2800" dirty="0">
              <a:solidFill>
                <a:schemeClr val="tx1"/>
              </a:solidFill>
            </a:endParaRPr>
          </a:p>
          <a:p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9712" y="2420888"/>
            <a:ext cx="5639094" cy="38052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606817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67544" y="764703"/>
            <a:ext cx="820891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   Спорт </a:t>
            </a:r>
            <a:r>
              <a:rPr lang="ru-RU" dirty="0"/>
              <a:t>является способом улучшить фигуру и самочувствие. </a:t>
            </a:r>
            <a:endParaRPr lang="ru-RU" dirty="0" smtClean="0"/>
          </a:p>
          <a:p>
            <a:r>
              <a:rPr lang="ru-RU" dirty="0" smtClean="0"/>
              <a:t>Тренировки </a:t>
            </a:r>
            <a:r>
              <a:rPr lang="ru-RU" dirty="0"/>
              <a:t>в фитнес-зале требуют финансовых и временных затрат. </a:t>
            </a:r>
            <a:endParaRPr lang="ru-RU" dirty="0" smtClean="0"/>
          </a:p>
          <a:p>
            <a:r>
              <a:rPr lang="ru-RU" dirty="0" smtClean="0"/>
              <a:t>Занятия </a:t>
            </a:r>
            <a:r>
              <a:rPr lang="ru-RU" dirty="0"/>
              <a:t>спортом можно проводить и в домашних условиях, для этого рекомендуется подобрать специальный комплекс упражнений.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9672" y="2276872"/>
            <a:ext cx="5514578" cy="41178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894982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935290" y="545178"/>
            <a:ext cx="5400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Преимущества занятий спортом дома: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677144" y="1412776"/>
            <a:ext cx="7416824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/>
              <a:t>Экономия финансовых средств. Отсутствие расходов на абонемент в спортзале и на проезд.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/>
              <a:t>Самостоятельный выбор тренировочной программы. В Интернете имеется большое количество видео-тренировок, предлагаемых профессиональными тренерами. Комплекс подбирается в зависимости от уровня подготовки.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/>
              <a:t>Экономия времени. Дорога до спортзала и обратно в больших городах занимает много времени. Отсутствует необходимость подстраиваться под спортивный режим в случае групповых тренировок.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/>
              <a:t>Психологический комфорт. Люди, имеющие начальную физическую подготовку, иногда стесняются тренироваться на виду у посторонних. Тренировки в домашних условиях проходят в одиночку.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/>
              <a:t>Удобство. Спорт дома позволяет не тратить большие средства на тренировочную одежду. Возможность заниматься в любое время суток.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661607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123728" y="439779"/>
            <a:ext cx="5400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Недостатки занятий спортом дома: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683568" y="1484784"/>
            <a:ext cx="7632848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/>
              <a:t>Отсутствие тренера. Новички, выполняющие упражнения не по правилам, не только не добиваются результатов, но и рискуют получить травмы.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/>
              <a:t>Отсутствие условий. Не в каждой квартире достаточно свободного места. Некоторые спортивные тренажеры занимают большое пространство.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/>
              <a:t>Отсутствие мотивации. В домашних условиях сложно заставить себя заниматься. Оплаченный абонемент заставляет отработать потраченные средства.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/>
              <a:t>Отсутствие тренажеров. Штанга, гантели и коврик считаются доступным инвентарем. Приобрести дорогостоящий тренажер может не каждый. Кроме этого, некоторые фитнес-центры включают в стоимость посещение бассейна или сауны.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/>
              <a:t>Невозможность сосредоточиться на процессе. Дети и другие члены семьи могут помешать заниматься.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3510437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39552" y="548680"/>
            <a:ext cx="84249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/>
              <a:t>Наиболее распространенные средства самостоятельных занятий:</a:t>
            </a:r>
          </a:p>
          <a:p>
            <a:pPr algn="ctr"/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683568" y="1335153"/>
            <a:ext cx="345638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 smtClean="0"/>
              <a:t>Бег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 smtClean="0"/>
              <a:t>Ходьба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 smtClean="0"/>
              <a:t>Плавание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 smtClean="0"/>
              <a:t>Ходьба на лыжах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 smtClean="0"/>
              <a:t>Езда на велосипеде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9518" y="3284984"/>
            <a:ext cx="7339567" cy="3437364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379303" y="1342491"/>
            <a:ext cx="410445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/>
              <a:t>Ритмическая гимнастика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/>
              <a:t>Атлетическая гимнастика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/>
              <a:t>Занятия на тренажерах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/>
              <a:t>Спортивные и подвижные игры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7156637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27584" y="332656"/>
            <a:ext cx="6912768" cy="36009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/>
              <a:t>Личная гигиена включает в </a:t>
            </a:r>
            <a:r>
              <a:rPr lang="ru-RU" sz="2400" dirty="0" smtClean="0"/>
              <a:t>себя:</a:t>
            </a:r>
          </a:p>
          <a:p>
            <a:endParaRPr lang="ru-RU" sz="2400" dirty="0" smtClean="0"/>
          </a:p>
          <a:p>
            <a:r>
              <a:rPr lang="ru-RU" dirty="0" smtClean="0"/>
              <a:t> </a:t>
            </a:r>
            <a:r>
              <a:rPr lang="ru-RU" dirty="0"/>
              <a:t>У</a:t>
            </a:r>
            <a:r>
              <a:rPr lang="ru-RU" dirty="0" smtClean="0"/>
              <a:t>ход </a:t>
            </a:r>
            <a:r>
              <a:rPr lang="ru-RU" dirty="0"/>
              <a:t>за кожей, полостью рта, волосами, закаливание, а так же содержание в чистоте своей одежды и обуви</a:t>
            </a:r>
            <a:r>
              <a:rPr lang="ru-RU" dirty="0" smtClean="0"/>
              <a:t>.</a:t>
            </a:r>
          </a:p>
          <a:p>
            <a:endParaRPr lang="ru-RU" dirty="0"/>
          </a:p>
          <a:p>
            <a:r>
              <a:rPr lang="ru-RU" dirty="0"/>
              <a:t>Молодые люди, парни и девушки, должны тщательно следить за чистотой нижнего белья, верхней и спортивной одежды. </a:t>
            </a:r>
            <a:endParaRPr lang="ru-RU" dirty="0" smtClean="0"/>
          </a:p>
          <a:p>
            <a:endParaRPr lang="ru-RU" dirty="0"/>
          </a:p>
          <a:p>
            <a:r>
              <a:rPr lang="ru-RU" dirty="0" smtClean="0"/>
              <a:t>Одежда </a:t>
            </a:r>
            <a:r>
              <a:rPr lang="ru-RU" dirty="0"/>
              <a:t>должна быть удобной и достаточно лёгкой, не слишком тёплой, не стеснять движений. Её размеры и покрой не должны стеснять дыхание и затруднять кровообращение.</a:t>
            </a:r>
          </a:p>
          <a:p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5816" y="3745362"/>
            <a:ext cx="3899925" cy="29249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145577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692696"/>
            <a:ext cx="8470900" cy="5517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8718048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55</TotalTime>
  <Words>373</Words>
  <Application>Microsoft Office PowerPoint</Application>
  <PresentationFormat>Экран (4:3)</PresentationFormat>
  <Paragraphs>34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Поток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Игорь</dc:creator>
  <cp:lastModifiedBy>Игорь</cp:lastModifiedBy>
  <cp:revision>4</cp:revision>
  <dcterms:created xsi:type="dcterms:W3CDTF">2020-03-29T13:46:06Z</dcterms:created>
  <dcterms:modified xsi:type="dcterms:W3CDTF">2020-03-29T14:52:10Z</dcterms:modified>
</cp:coreProperties>
</file>