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7" r:id="rId10"/>
    <p:sldId id="268" r:id="rId11"/>
    <p:sldId id="269" r:id="rId12"/>
    <p:sldId id="264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579550"/>
            <a:ext cx="8825658" cy="4197832"/>
          </a:xfrm>
        </p:spPr>
        <p:txBody>
          <a:bodyPr/>
          <a:lstStyle/>
          <a:p>
            <a:r>
              <a:rPr lang="ru-RU" smtClean="0"/>
              <a:t>Понятие </a:t>
            </a:r>
            <a:r>
              <a:rPr lang="ru-RU" dirty="0" smtClean="0"/>
              <a:t>о словах, обозначающих признаки предметов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5675">
            <a:off x="7895555" y="2100799"/>
            <a:ext cx="3577497" cy="400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054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215" y="452717"/>
            <a:ext cx="11758410" cy="5638989"/>
          </a:xfrm>
        </p:spPr>
        <p:txBody>
          <a:bodyPr/>
          <a:lstStyle/>
          <a:p>
            <a:r>
              <a:rPr lang="ru-RU" sz="10000" dirty="0" smtClean="0"/>
              <a:t>Межи деревянный а поля </a:t>
            </a:r>
            <a:r>
              <a:rPr lang="ru-RU" sz="10000" dirty="0" smtClean="0">
                <a:solidFill>
                  <a:srgbClr val="FFFF00"/>
                </a:solidFill>
              </a:rPr>
              <a:t>стеклянные</a:t>
            </a:r>
            <a:endParaRPr lang="ru-RU" sz="10000" dirty="0">
              <a:solidFill>
                <a:srgbClr val="FFFF0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17986" y="452717"/>
            <a:ext cx="11758410" cy="563898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dirty="0" smtClean="0"/>
              <a:t>Межи </a:t>
            </a:r>
            <a:r>
              <a:rPr lang="ru-RU" sz="10000" dirty="0" smtClean="0">
                <a:solidFill>
                  <a:srgbClr val="FFFF00"/>
                </a:solidFill>
              </a:rPr>
              <a:t>деревянны</a:t>
            </a:r>
            <a:r>
              <a:rPr lang="ru-RU" sz="10000" dirty="0">
                <a:solidFill>
                  <a:srgbClr val="FFFF00"/>
                </a:solidFill>
              </a:rPr>
              <a:t>е</a:t>
            </a:r>
            <a:r>
              <a:rPr lang="ru-RU" sz="10000" dirty="0" smtClean="0"/>
              <a:t> а поля </a:t>
            </a:r>
            <a:r>
              <a:rPr lang="ru-RU" sz="10000" dirty="0" smtClean="0">
                <a:solidFill>
                  <a:srgbClr val="FFFF00"/>
                </a:solidFill>
              </a:rPr>
              <a:t>стеклянные</a:t>
            </a:r>
            <a:endParaRPr lang="ru-RU" sz="10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45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931" y="871281"/>
            <a:ext cx="9953201" cy="5619671"/>
          </a:xfrm>
        </p:spPr>
        <p:txBody>
          <a:bodyPr/>
          <a:lstStyle/>
          <a:p>
            <a:r>
              <a:rPr lang="ru-RU" sz="8000" dirty="0" smtClean="0"/>
              <a:t>Пузатый, носатый</a:t>
            </a:r>
            <a:br>
              <a:rPr lang="ru-RU" sz="8000" dirty="0" smtClean="0"/>
            </a:br>
            <a:r>
              <a:rPr lang="ru-RU" sz="8000" dirty="0" smtClean="0"/>
              <a:t>На печке сопел</a:t>
            </a:r>
            <a:br>
              <a:rPr lang="ru-RU" sz="8000" dirty="0" smtClean="0"/>
            </a:br>
            <a:r>
              <a:rPr lang="ru-RU" sz="8000" dirty="0" smtClean="0"/>
              <a:t>Потом вдруг</a:t>
            </a:r>
            <a:br>
              <a:rPr lang="ru-RU" sz="8000" dirty="0" smtClean="0"/>
            </a:br>
            <a:r>
              <a:rPr lang="ru-RU" sz="8000" dirty="0" smtClean="0"/>
              <a:t>Песню запел.</a:t>
            </a:r>
            <a:endParaRPr lang="ru-RU" sz="8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77931" y="871281"/>
            <a:ext cx="9953201" cy="561967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8000" dirty="0" smtClean="0">
                <a:solidFill>
                  <a:srgbClr val="FFFF00"/>
                </a:solidFill>
              </a:rPr>
              <a:t>Пузатый, носатый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На печке сопел</a:t>
            </a:r>
            <a:br>
              <a:rPr lang="ru-RU" sz="8000" dirty="0" smtClean="0"/>
            </a:br>
            <a:r>
              <a:rPr lang="ru-RU" sz="8000" dirty="0" smtClean="0"/>
              <a:t>Потом вдруг</a:t>
            </a:r>
            <a:br>
              <a:rPr lang="ru-RU" sz="8000" dirty="0" smtClean="0"/>
            </a:br>
            <a:r>
              <a:rPr lang="ru-RU" sz="8000" dirty="0" smtClean="0"/>
              <a:t>Песню запел.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39428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3766539"/>
              </p:ext>
            </p:extLst>
          </p:nvPr>
        </p:nvGraphicFramePr>
        <p:xfrm>
          <a:off x="4250030" y="1801732"/>
          <a:ext cx="7469746" cy="4729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6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2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Цвет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Голубой, красный, жёлтый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Величина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Большой, маленький, огромный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Возраст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Старый, молодой, юный, пожилой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Вес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Тяжёлый, лёгкий, невесомый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по времени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Сегодняшний, зимний, весенний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по материалу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Шёлковый, железный, деревянный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по месту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Школьный, городской, местный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4884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Признак по назначению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Учительский, ученический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788556" y="0"/>
            <a:ext cx="9404723" cy="1400530"/>
          </a:xfrm>
        </p:spPr>
        <p:txBody>
          <a:bodyPr/>
          <a:lstStyle/>
          <a:p>
            <a:r>
              <a:rPr lang="ru-RU" dirty="0" smtClean="0"/>
              <a:t>Признаки предмета, которые обозначают прилагательные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851" y="2575774"/>
            <a:ext cx="3794157" cy="3734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69822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31819"/>
            <a:ext cx="9404723" cy="4855335"/>
          </a:xfrm>
        </p:spPr>
        <p:txBody>
          <a:bodyPr/>
          <a:lstStyle/>
          <a:p>
            <a:pPr algn="ctr"/>
            <a:r>
              <a:rPr lang="ru-RU" sz="10000" dirty="0" smtClean="0"/>
              <a:t>Вы молодцы!!! Спасибо за урок</a:t>
            </a:r>
            <a:endParaRPr lang="ru-RU" sz="10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1573">
            <a:off x="8313045" y="2154493"/>
            <a:ext cx="34194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9937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790165" y="193183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Рисунок 1" descr="j01833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226" y="1083691"/>
            <a:ext cx="3525077" cy="424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36106" y="1027695"/>
            <a:ext cx="11078817" cy="5287617"/>
          </a:xfrm>
        </p:spPr>
        <p:txBody>
          <a:bodyPr/>
          <a:lstStyle/>
          <a:p>
            <a:r>
              <a:rPr lang="ru-RU" sz="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    лет</a:t>
            </a:r>
            <a:br>
              <a:rPr lang="ru-RU" sz="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 сигналит: 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</a:t>
            </a:r>
            <a:r>
              <a:rPr lang="ru-RU" sz="40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4000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u="sng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купи </a:t>
            </a:r>
            <a:r>
              <a:rPr lang="ru-RU" sz="4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4000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лет»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8"/>
          <p:cNvSpPr txBox="1">
            <a:spLocks/>
          </p:cNvSpPr>
          <p:nvPr/>
        </p:nvSpPr>
        <p:spPr>
          <a:xfrm>
            <a:off x="609603" y="842165"/>
            <a:ext cx="11078817" cy="547314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sz="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4353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94479"/>
            <a:ext cx="12191999" cy="4682251"/>
          </a:xfrm>
        </p:spPr>
        <p:txBody>
          <a:bodyPr/>
          <a:lstStyle/>
          <a:p>
            <a:r>
              <a:rPr lang="ru-RU" sz="25000" dirty="0" err="1" smtClean="0"/>
              <a:t>Зап</a:t>
            </a:r>
            <a:r>
              <a:rPr lang="ru-RU" sz="25000" dirty="0" smtClean="0"/>
              <a:t>    д</a:t>
            </a:r>
            <a:br>
              <a:rPr lang="ru-RU" sz="25000" dirty="0" smtClean="0"/>
            </a:br>
            <a:r>
              <a:rPr lang="ru-RU" sz="4000" dirty="0" smtClean="0"/>
              <a:t>На за</a:t>
            </a:r>
            <a:r>
              <a:rPr lang="ru-RU" sz="4000" u="sng" dirty="0" smtClean="0"/>
              <a:t>п</a:t>
            </a:r>
            <a:r>
              <a:rPr lang="ru-RU" sz="4000" u="sng" dirty="0" smtClean="0">
                <a:solidFill>
                  <a:srgbClr val="FFFF00"/>
                </a:solidFill>
              </a:rPr>
              <a:t>а</a:t>
            </a:r>
            <a:r>
              <a:rPr lang="ru-RU" sz="4000" u="sng" dirty="0" smtClean="0"/>
              <a:t>д</a:t>
            </a:r>
            <a:r>
              <a:rPr lang="ru-RU" sz="4000" dirty="0" smtClean="0"/>
              <a:t>е солнце </a:t>
            </a:r>
            <a:r>
              <a:rPr lang="ru-RU" sz="4000" u="sng" dirty="0" smtClean="0"/>
              <a:t>п</a:t>
            </a:r>
            <a:r>
              <a:rPr lang="ru-RU" sz="4000" u="sng" dirty="0" smtClean="0">
                <a:solidFill>
                  <a:srgbClr val="FFFF00"/>
                </a:solidFill>
              </a:rPr>
              <a:t>а</a:t>
            </a:r>
            <a:r>
              <a:rPr lang="ru-RU" sz="4000" u="sng" dirty="0" smtClean="0"/>
              <a:t>д</a:t>
            </a:r>
            <a:r>
              <a:rPr lang="ru-RU" sz="4000" dirty="0" smtClean="0"/>
              <a:t>ает.</a:t>
            </a:r>
            <a:endParaRPr lang="ru-RU" sz="25000" dirty="0"/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981492"/>
            <a:ext cx="3594337" cy="327271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" y="1035781"/>
            <a:ext cx="12191999" cy="46822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0" dirty="0" smtClean="0"/>
              <a:t>З</a:t>
            </a:r>
            <a:r>
              <a:rPr lang="ru-RU" sz="28000" dirty="0" smtClean="0">
                <a:solidFill>
                  <a:schemeClr val="tx1"/>
                </a:solidFill>
              </a:rPr>
              <a:t>а</a:t>
            </a:r>
            <a:r>
              <a:rPr lang="ru-RU" sz="28000" dirty="0" smtClean="0"/>
              <a:t>п</a:t>
            </a:r>
            <a:r>
              <a:rPr lang="ru-RU" sz="28000" dirty="0">
                <a:solidFill>
                  <a:srgbClr val="FFFF00"/>
                </a:solidFill>
              </a:rPr>
              <a:t>а</a:t>
            </a:r>
            <a:r>
              <a:rPr lang="ru-RU" sz="28000" dirty="0" smtClean="0"/>
              <a:t>д</a:t>
            </a:r>
            <a:r>
              <a:rPr lang="ru-RU" sz="25000" dirty="0" smtClean="0"/>
              <a:t/>
            </a:r>
            <a:br>
              <a:rPr lang="ru-RU" sz="25000" dirty="0" smtClean="0"/>
            </a:br>
            <a:endParaRPr lang="ru-RU" sz="25000" dirty="0"/>
          </a:p>
        </p:txBody>
      </p:sp>
    </p:spTree>
    <p:extLst>
      <p:ext uri="{BB962C8B-B14F-4D97-AF65-F5344CB8AC3E}">
        <p14:creationId xmlns:p14="http://schemas.microsoft.com/office/powerpoint/2010/main" val="40934360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897" y="1551515"/>
            <a:ext cx="11601697" cy="4591707"/>
          </a:xfrm>
        </p:spPr>
        <p:txBody>
          <a:bodyPr/>
          <a:lstStyle/>
          <a:p>
            <a:r>
              <a:rPr lang="ru-RU" sz="15000" dirty="0"/>
              <a:t>Д</a:t>
            </a:r>
            <a:r>
              <a:rPr lang="ru-RU" sz="15000" dirty="0" smtClean="0"/>
              <a:t>    </a:t>
            </a:r>
            <a:r>
              <a:rPr lang="ru-RU" sz="15000" dirty="0" err="1" smtClean="0"/>
              <a:t>журный</a:t>
            </a:r>
            <a:r>
              <a:rPr lang="ru-RU" sz="15000" dirty="0" smtClean="0"/>
              <a:t/>
            </a:r>
            <a:br>
              <a:rPr lang="ru-RU" sz="15000" dirty="0" smtClean="0"/>
            </a:br>
            <a:r>
              <a:rPr lang="ru-RU" sz="4000" u="sng" dirty="0" smtClean="0"/>
              <a:t>Д</a:t>
            </a:r>
            <a:r>
              <a:rPr lang="ru-RU" sz="4000" u="sng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ти </a:t>
            </a:r>
            <a:r>
              <a:rPr lang="ru-RU" sz="4000" u="sng" dirty="0" smtClean="0"/>
              <a:t>д</a:t>
            </a:r>
            <a:r>
              <a:rPr lang="ru-RU" sz="4000" u="sng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журные.</a:t>
            </a:r>
            <a:r>
              <a:rPr lang="ru-RU" sz="15000" dirty="0" smtClean="0"/>
              <a:t>   </a:t>
            </a:r>
            <a:endParaRPr lang="ru-RU" sz="15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466" y="1551516"/>
            <a:ext cx="2579298" cy="254396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1452683"/>
            <a:ext cx="12398041" cy="459170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8000" dirty="0" smtClean="0"/>
              <a:t>Д</a:t>
            </a:r>
            <a:r>
              <a:rPr lang="ru-RU" sz="18000" dirty="0" smtClean="0">
                <a:solidFill>
                  <a:srgbClr val="FFFF00"/>
                </a:solidFill>
              </a:rPr>
              <a:t>е</a:t>
            </a:r>
            <a:r>
              <a:rPr lang="ru-RU" sz="18000" dirty="0" smtClean="0"/>
              <a:t>журный</a:t>
            </a:r>
            <a:r>
              <a:rPr lang="ru-RU" sz="15000" dirty="0" smtClean="0"/>
              <a:t/>
            </a:r>
            <a:br>
              <a:rPr lang="ru-RU" sz="15000" dirty="0" smtClean="0"/>
            </a:br>
            <a:endParaRPr lang="ru-RU" sz="15000" dirty="0"/>
          </a:p>
        </p:txBody>
      </p:sp>
    </p:spTree>
    <p:extLst>
      <p:ext uri="{BB962C8B-B14F-4D97-AF65-F5344CB8AC3E}">
        <p14:creationId xmlns:p14="http://schemas.microsoft.com/office/powerpoint/2010/main" val="34230699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451" y="468114"/>
            <a:ext cx="9404723" cy="5123834"/>
          </a:xfrm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понедельник я стирала,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 во вторник подметала.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среду я пекла калач,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четверг искала мяч.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Чашки в пятницу помыла,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субботу торт купила.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подружек в воскресенье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Позвала на день рожденья.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413" y="2495082"/>
            <a:ext cx="4278737" cy="3876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46110" y="468114"/>
            <a:ext cx="9404723" cy="512383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понедельник я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стирала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 во вторник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подметала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среду я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пекла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калач,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четверг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искала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мяч.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Чашки в пятницу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помыла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 субботу торт </a:t>
            </a: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подружек в воскресенье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Позвала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день рожденья.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0644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43603">
            <a:off x="-309092" y="-379975"/>
            <a:ext cx="3799268" cy="31219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53253">
            <a:off x="-235919" y="-519040"/>
            <a:ext cx="3799205" cy="312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58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2428" y="-415344"/>
            <a:ext cx="13187966" cy="7688686"/>
          </a:xfrm>
          <a:prstGeom prst="rect">
            <a:avLst/>
          </a:prstGeom>
        </p:spPr>
      </p:pic>
      <p:sp>
        <p:nvSpPr>
          <p:cNvPr id="6" name="Заголовок 2"/>
          <p:cNvSpPr>
            <a:spLocks noGrp="1"/>
          </p:cNvSpPr>
          <p:nvPr/>
        </p:nvSpPr>
        <p:spPr>
          <a:xfrm>
            <a:off x="827155" y="230411"/>
            <a:ext cx="9404350" cy="51529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0"/>
              </a:spcAft>
            </a:pPr>
            <a:endParaRPr lang="ru-RU" sz="6000" kern="1200" dirty="0" smtClean="0">
              <a:solidFill>
                <a:srgbClr val="1F497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6000" kern="1200" dirty="0" smtClean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Запомни</a:t>
            </a:r>
            <a:r>
              <a:rPr lang="ru-RU" sz="6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 </a:t>
            </a:r>
            <a:r>
              <a:rPr lang="ru-RU" sz="4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kern="1200" dirty="0" smtClean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Имена </a:t>
            </a:r>
            <a:r>
              <a:rPr lang="ru-RU" sz="4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прилагательные делают нашу </a:t>
            </a:r>
            <a:endParaRPr lang="ru-RU" sz="4000" kern="1200" dirty="0" smtClean="0">
              <a:solidFill>
                <a:srgbClr val="1F497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kern="1200" dirty="0" smtClean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речь </a:t>
            </a:r>
            <a:r>
              <a:rPr lang="ru-RU" sz="4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более полной, точной, яркой, красочной.</a:t>
            </a:r>
            <a:br>
              <a:rPr lang="ru-RU" sz="4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4000" kern="1200" dirty="0">
                <a:solidFill>
                  <a:srgbClr val="1F497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Они описывают предмет всесторонне.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54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8888" y="1148177"/>
            <a:ext cx="10931996" cy="4621558"/>
          </a:xfrm>
        </p:spPr>
        <p:txBody>
          <a:bodyPr/>
          <a:lstStyle/>
          <a:p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Белые горошки</a:t>
            </a:r>
            <a:b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зелёной ножке.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08888" y="1148177"/>
            <a:ext cx="10931996" cy="462155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Белые</a:t>
            </a:r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горошки</a:t>
            </a:r>
            <a:b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00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зелёной</a:t>
            </a:r>
            <a:r>
              <a:rPr lang="ru-RU" sz="1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ножке.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48705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032267"/>
            <a:ext cx="13033420" cy="1400530"/>
          </a:xfrm>
        </p:spPr>
        <p:txBody>
          <a:bodyPr/>
          <a:lstStyle/>
          <a:p>
            <a:r>
              <a:rPr lang="ru-RU" sz="10000" dirty="0" smtClean="0"/>
              <a:t>Белый а не снег,</a:t>
            </a:r>
            <a:br>
              <a:rPr lang="ru-RU" sz="10000" dirty="0" smtClean="0"/>
            </a:br>
            <a:r>
              <a:rPr lang="ru-RU" sz="10000" dirty="0" smtClean="0"/>
              <a:t>Сладкий а не мёд.</a:t>
            </a:r>
            <a:endParaRPr lang="ru-RU" sz="100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1032267"/>
            <a:ext cx="1303342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0000" dirty="0" smtClean="0"/>
              <a:t>Белый а не снег,</a:t>
            </a:r>
            <a:br>
              <a:rPr lang="ru-RU" sz="10000" dirty="0" smtClean="0"/>
            </a:br>
            <a:r>
              <a:rPr lang="ru-RU" sz="10000" dirty="0" smtClean="0">
                <a:solidFill>
                  <a:srgbClr val="FFFF00"/>
                </a:solidFill>
              </a:rPr>
              <a:t>Сладкий</a:t>
            </a:r>
            <a:r>
              <a:rPr lang="ru-RU" sz="10000" dirty="0" smtClean="0"/>
              <a:t> а не мёд.</a:t>
            </a:r>
            <a:endParaRPr lang="ru-RU" sz="10000" dirty="0"/>
          </a:p>
        </p:txBody>
      </p:sp>
    </p:spTree>
    <p:extLst>
      <p:ext uri="{BB962C8B-B14F-4D97-AF65-F5344CB8AC3E}">
        <p14:creationId xmlns:p14="http://schemas.microsoft.com/office/powerpoint/2010/main" val="836033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211</TotalTime>
  <Words>127</Words>
  <Application>Microsoft Office PowerPoint</Application>
  <PresentationFormat>Широкоэкранный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Ион</vt:lpstr>
      <vt:lpstr>Понятие о словах, обозначающих признаки предметов</vt:lpstr>
      <vt:lpstr>Б     лет  Автобус сигналит: «Би – би», купи билет» </vt:lpstr>
      <vt:lpstr>Зап    д На западе солнце падает.</vt:lpstr>
      <vt:lpstr>Д    журный Дети дежурные.   </vt:lpstr>
      <vt:lpstr>В понедельник я стирала,  Пол во вторник подметала.  В среду я пекла калач, Весь четверг искала мяч. Чашки в пятницу помыла,  А в субботу торт купила. Всех подружек в воскресенье Позвала на день рожденья.</vt:lpstr>
      <vt:lpstr>Презентация PowerPoint</vt:lpstr>
      <vt:lpstr>Презентация PowerPoint</vt:lpstr>
      <vt:lpstr>Белые горошки На зелёной ножке.  </vt:lpstr>
      <vt:lpstr>Белый а не снег, Сладкий а не мёд.</vt:lpstr>
      <vt:lpstr>Межи деревянный а поля стеклянные</vt:lpstr>
      <vt:lpstr>Пузатый, носатый На печке сопел Потом вдруг Песню запел.</vt:lpstr>
      <vt:lpstr>Признаки предмета, которые обозначают прилагательные</vt:lpstr>
      <vt:lpstr>Вы молодцы!!! Спасибо за урок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Понятия о словах, обозначающих признаки предметов</dc:title>
  <dc:creator>user</dc:creator>
  <cp:lastModifiedBy>VituL</cp:lastModifiedBy>
  <cp:revision>27</cp:revision>
  <dcterms:created xsi:type="dcterms:W3CDTF">2015-03-29T12:02:26Z</dcterms:created>
  <dcterms:modified xsi:type="dcterms:W3CDTF">2020-09-30T16:58:21Z</dcterms:modified>
</cp:coreProperties>
</file>