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58" r:id="rId6"/>
    <p:sldId id="261" r:id="rId7"/>
    <p:sldId id="260" r:id="rId8"/>
    <p:sldId id="262" r:id="rId9"/>
    <p:sldId id="263" r:id="rId10"/>
    <p:sldId id="265" r:id="rId11"/>
    <p:sldId id="259" r:id="rId12"/>
    <p:sldId id="264" r:id="rId13"/>
    <p:sldId id="266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32" d="100"/>
          <a:sy n="32" d="100"/>
        </p:scale>
        <p:origin x="3576" y="19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41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54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75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150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063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31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64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61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602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401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1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E2F5-6BC3-4DE3-B391-89A46F09B8A1}" type="datetimeFigureOut">
              <a:rPr lang="ru-RU" smtClean="0"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E0FD8-D582-4EA8-BD4B-661F7245E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41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36" name="Picture 12" descr="https://i.pinimg.com/originals/c2/50/f0/c250f09edbe813da443a46ae57a4d97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66" y="-67213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i.pinimg.com/originals/c2/50/f0/c250f09edbe813da443a46ae57a4d97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679" y="-23286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https://i.pinimg.com/originals/c2/50/f0/c250f09edbe813da443a46ae57a4d97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9" y="3734577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s://i.pinimg.com/originals/c2/50/f0/c250f09edbe813da443a46ae57a4d97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190" y="3561813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i.pinimg.com/originals/c2/50/f0/c250f09edbe813da443a46ae57a4d97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018" y="203862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i.pinimg.com/originals/c2/50/f0/c250f09edbe813da443a46ae57a4d97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045" y="3958141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ne-kurim.ru/forum/attachments/1527244617_2437-gifka-raketa-gif.1124068/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5776">
            <a:off x="8525744" y="3193041"/>
            <a:ext cx="3133973" cy="407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gifer.com/1UoP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15496">
            <a:off x="4591383" y="3234056"/>
            <a:ext cx="1763491" cy="132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otvet.imgsmail.ru/download/u_4c5b729d92a203cdaa73b1649ef2f6f6_80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29" y="4336146"/>
            <a:ext cx="285750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1376" y="1931621"/>
            <a:ext cx="8355725" cy="923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</a:rPr>
              <a:t>«Путешествие в космос»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93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gamerwall.pro/uploads/posts/2022-02/1646071677_36-gamerwall-pro-p-cherno-sinii-kosmos-krasivie-obo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2711670" y="0"/>
            <a:ext cx="68720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5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Fib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212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9882" y="1"/>
            <a:ext cx="1731175" cy="43205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41799"/>
          <a:stretch/>
        </p:blipFill>
        <p:spPr>
          <a:xfrm>
            <a:off x="10460826" y="4320540"/>
            <a:ext cx="1731175" cy="2514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091078" y="512029"/>
            <a:ext cx="46468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 ракете мы летим</a:t>
            </a:r>
            <a:r>
              <a:rPr lang="ru-RU" sz="2400" b="1" dirty="0"/>
              <a:t>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 невесомости парим</a:t>
            </a:r>
            <a:r>
              <a:rPr lang="ru-RU" sz="2400" b="1" dirty="0"/>
              <a:t>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Смотрим все в иллюминатор</a:t>
            </a:r>
            <a:r>
              <a:rPr lang="ru-RU" sz="2400" b="1" dirty="0"/>
              <a:t>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Ищем для посадки кратер</a:t>
            </a:r>
            <a:r>
              <a:rPr lang="ru-RU" sz="2400" b="1" dirty="0"/>
              <a:t>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Вдруг пошёл метеоритный</a:t>
            </a:r>
            <a:br>
              <a:rPr lang="ru-RU" sz="2400" b="1" dirty="0"/>
            </a:br>
            <a:r>
              <a:rPr lang="ru-RU" sz="2400" b="1" dirty="0"/>
              <a:t>Дождь космический магнитный</a:t>
            </a:r>
            <a:r>
              <a:rPr lang="ru-RU" sz="2400" b="1" dirty="0"/>
              <a:t>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Мы на кнопку </a:t>
            </a:r>
            <a:r>
              <a:rPr lang="ru-RU" sz="2400" b="1" dirty="0"/>
              <a:t>нажимаем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И ракету опускаем</a:t>
            </a:r>
            <a:r>
              <a:rPr lang="ru-RU" sz="2400" b="1" dirty="0"/>
              <a:t>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Повреждений вроде нету</a:t>
            </a:r>
            <a:r>
              <a:rPr lang="ru-RU" sz="2400" b="1" dirty="0"/>
              <a:t>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Мы выходим на планету</a:t>
            </a:r>
            <a:r>
              <a:rPr lang="ru-RU" sz="24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892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1" t="18118" r="4917" b="17882"/>
          <a:stretch/>
        </p:blipFill>
        <p:spPr>
          <a:xfrm>
            <a:off x="1282262" y="0"/>
            <a:ext cx="9628225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699641" y="1475612"/>
            <a:ext cx="5743904" cy="828136"/>
            <a:chOff x="3699641" y="1475612"/>
            <a:chExt cx="5743904" cy="828136"/>
          </a:xfrm>
        </p:grpSpPr>
        <p:sp>
          <p:nvSpPr>
            <p:cNvPr id="5" name="Овал 4"/>
            <p:cNvSpPr/>
            <p:nvPr/>
          </p:nvSpPr>
          <p:spPr>
            <a:xfrm>
              <a:off x="3699641" y="1475612"/>
              <a:ext cx="1008993" cy="82813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8434552" y="1475612"/>
              <a:ext cx="1008993" cy="82813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555532" y="441435"/>
            <a:ext cx="5486773" cy="809296"/>
            <a:chOff x="1555532" y="441434"/>
            <a:chExt cx="5486773" cy="809296"/>
          </a:xfrm>
        </p:grpSpPr>
        <p:sp>
          <p:nvSpPr>
            <p:cNvPr id="8" name="Овал 7"/>
            <p:cNvSpPr/>
            <p:nvPr/>
          </p:nvSpPr>
          <p:spPr>
            <a:xfrm>
              <a:off x="1555532" y="441434"/>
              <a:ext cx="809296" cy="80929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6233009" y="441434"/>
              <a:ext cx="809296" cy="80929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580053" y="662150"/>
            <a:ext cx="5396345" cy="718868"/>
            <a:chOff x="3580051" y="662149"/>
            <a:chExt cx="5396345" cy="718868"/>
          </a:xfrm>
        </p:grpSpPr>
        <p:sp>
          <p:nvSpPr>
            <p:cNvPr id="11" name="Овал 10"/>
            <p:cNvSpPr/>
            <p:nvPr/>
          </p:nvSpPr>
          <p:spPr>
            <a:xfrm>
              <a:off x="3580051" y="662150"/>
              <a:ext cx="718867" cy="71886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8257529" y="662149"/>
              <a:ext cx="718867" cy="71886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1721" y="3683874"/>
            <a:ext cx="5680841" cy="934143"/>
            <a:chOff x="2481720" y="3683874"/>
            <a:chExt cx="5680841" cy="934142"/>
          </a:xfrm>
        </p:grpSpPr>
        <p:sp>
          <p:nvSpPr>
            <p:cNvPr id="14" name="Овал 13"/>
            <p:cNvSpPr/>
            <p:nvPr/>
          </p:nvSpPr>
          <p:spPr>
            <a:xfrm>
              <a:off x="2481720" y="3683874"/>
              <a:ext cx="934142" cy="93414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7228419" y="3683874"/>
              <a:ext cx="934142" cy="93414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835337" y="4229135"/>
            <a:ext cx="5206969" cy="529492"/>
            <a:chOff x="1835336" y="4229134"/>
            <a:chExt cx="5206969" cy="529492"/>
          </a:xfrm>
        </p:grpSpPr>
        <p:sp>
          <p:nvSpPr>
            <p:cNvPr id="18" name="Овал 17"/>
            <p:cNvSpPr/>
            <p:nvPr/>
          </p:nvSpPr>
          <p:spPr>
            <a:xfrm>
              <a:off x="1835336" y="4229134"/>
              <a:ext cx="529492" cy="52949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6512813" y="4229134"/>
              <a:ext cx="529492" cy="52949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708635" y="4264640"/>
            <a:ext cx="5683400" cy="961696"/>
            <a:chOff x="4708634" y="4264640"/>
            <a:chExt cx="5683400" cy="961696"/>
          </a:xfrm>
        </p:grpSpPr>
        <p:sp>
          <p:nvSpPr>
            <p:cNvPr id="20" name="Овал 19"/>
            <p:cNvSpPr/>
            <p:nvPr/>
          </p:nvSpPr>
          <p:spPr>
            <a:xfrm>
              <a:off x="4708634" y="4264640"/>
              <a:ext cx="935421" cy="93542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9456613" y="4290915"/>
              <a:ext cx="935421" cy="93542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777965" y="3753220"/>
            <a:ext cx="5223003" cy="475915"/>
            <a:chOff x="4777965" y="3753220"/>
            <a:chExt cx="5223002" cy="475914"/>
          </a:xfrm>
        </p:grpSpPr>
        <p:sp>
          <p:nvSpPr>
            <p:cNvPr id="22" name="Овал 21"/>
            <p:cNvSpPr/>
            <p:nvPr/>
          </p:nvSpPr>
          <p:spPr>
            <a:xfrm>
              <a:off x="4777965" y="3762063"/>
              <a:ext cx="467071" cy="46707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9533896" y="3753220"/>
              <a:ext cx="467071" cy="46707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788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gifer.com/embedded/download/XjDu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78" y="0"/>
            <a:ext cx="5898383" cy="6891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58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9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rikus.club/uploads/posts/2021-12/1640678700_71-drikus-club-p-pervii-kosmicheskii-korabl-vostok-tekhnika-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98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kc43.ru/wp-content/uploads/2020/08/%D0%B1%D0%B5%D0%BB%D0%BA%D0%B0-%D0%B8-%D1%81%D1%82%D1%80%D0%B5%D0%BB%D0%BA%D0%B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70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tatic.dir.bg/uploads/images/2021/04/12/2186883/orig.jpg?_=16181857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66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honoteka.org/uploads/posts/2021-05/1621450204_10-phonoteka_org-p-fon-zemlya-iz-kosmosa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74225" y="679246"/>
            <a:ext cx="486410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Человек сидит в ракете.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Смело в небо он летит,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И на нас в своём скафандре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Он из космоса глядит.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Кто же это?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s://www.pinclipart.com/picdir/big/523-5232833_transparent-astronaut-clipart-png-cartoon-astronaut-clipart-p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4209">
            <a:off x="711683" y="1903831"/>
            <a:ext cx="4750859" cy="344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92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honoteka.org/uploads/posts/2021-05/1621450204_10-phonoteka_org-p-fon-zemlya-iz-kosmosa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489" y="1878196"/>
            <a:ext cx="67411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Специальный космический есть аппарат, Сигналы на Землю он шлет всем подряд. Как одинокий таинственный путник, Летит по орбите </a:t>
            </a:r>
            <a:r>
              <a:rPr lang="ru-RU" sz="2800" b="1" dirty="0">
                <a:solidFill>
                  <a:schemeClr val="bg1"/>
                </a:solidFill>
              </a:rPr>
              <a:t>искусственный…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s://static.wixstatic.com/media/c96dcd_ff7f880cbbd542c491210e859cec3b7b~mv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606" y="695165"/>
            <a:ext cx="5162895" cy="418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47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phonoteka.org/uploads/posts/2021-03/1616676638_3-p-chernii-fon-kosmos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6325" y="2515111"/>
            <a:ext cx="45382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Освещает ночью путь,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Звездам </a:t>
            </a:r>
            <a:r>
              <a:rPr lang="ru-RU" sz="2800" b="1" dirty="0">
                <a:solidFill>
                  <a:schemeClr val="bg1"/>
                </a:solidFill>
              </a:rPr>
              <a:t>не дает заснуть.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Пусть все спят, ей не до сна,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В небе светит </a:t>
            </a:r>
            <a:r>
              <a:rPr lang="ru-RU" sz="2800" b="1" dirty="0">
                <a:solidFill>
                  <a:schemeClr val="bg1"/>
                </a:solidFill>
              </a:rPr>
              <a:t>нам…</a:t>
            </a:r>
            <a:endParaRPr lang="ru-RU" sz="2800" b="1" dirty="0">
              <a:solidFill>
                <a:schemeClr val="bg1"/>
              </a:solidFill>
            </a:endParaRPr>
          </a:p>
          <a:p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img1.liveinternet.ru/images/attach/c/0/47/226/47226250_moo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1825044"/>
            <a:ext cx="3485284" cy="363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0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phonoteka.org/uploads/posts/2021-03/1616676638_3-p-chernii-fon-kosmos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80614" y="2610950"/>
            <a:ext cx="39319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Планета голубая,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Любимая, родная.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Она твоя, она моя,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</a:rPr>
              <a:t>А называется…</a:t>
            </a:r>
          </a:p>
          <a:p>
            <a:pPr algn="r"/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100" name="Picture 4" descr="https://i.pinimg.com/originals/32/88/2d/32882dbcd4424eb8e814ce8e62e6836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23" y="1739323"/>
            <a:ext cx="4322524" cy="399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2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gamerwall.pro/uploads/posts/2022-02/1646071677_36-gamerwall-pro-p-cherno-sinii-kosmos-krasivie-obo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022" y="1659286"/>
            <a:ext cx="47200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Галактика молочная,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В </a:t>
            </a:r>
            <a:r>
              <a:rPr lang="ru-RU" sz="2800" b="1" dirty="0">
                <a:solidFill>
                  <a:schemeClr val="bg1"/>
                </a:solidFill>
              </a:rPr>
              <a:t>которой мы живем,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Рассыпалась </a:t>
            </a:r>
            <a:r>
              <a:rPr lang="ru-RU" sz="2800" b="1" dirty="0">
                <a:solidFill>
                  <a:schemeClr val="bg1"/>
                </a:solidFill>
              </a:rPr>
              <a:t>космическим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Сверкающим </a:t>
            </a:r>
            <a:r>
              <a:rPr lang="ru-RU" sz="2800" b="1" dirty="0">
                <a:solidFill>
                  <a:schemeClr val="bg1"/>
                </a:solidFill>
              </a:rPr>
              <a:t>дождем.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Мы </a:t>
            </a:r>
            <a:r>
              <a:rPr lang="ru-RU" sz="2800" b="1" dirty="0">
                <a:solidFill>
                  <a:schemeClr val="bg1"/>
                </a:solidFill>
              </a:rPr>
              <a:t>облететь сумеем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Ее когда-нибудь,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Зовем свою галактику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Мы </a:t>
            </a:r>
            <a:r>
              <a:rPr lang="ru-RU" sz="2800" b="1" dirty="0">
                <a:solidFill>
                  <a:schemeClr val="bg1"/>
                </a:solidFill>
              </a:rPr>
              <a:t>просто… .</a:t>
            </a:r>
          </a:p>
        </p:txBody>
      </p:sp>
      <p:pic>
        <p:nvPicPr>
          <p:cNvPr id="5122" name="Picture 2" descr="https://kartinkin.net/uploads/posts/2022-12/1670015401_16-kartinkin-net-p-fon-mlechnii-put-instagram-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048714" y="1405615"/>
            <a:ext cx="7154511" cy="404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7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124</Words>
  <Application>Microsoft Office PowerPoint</Application>
  <PresentationFormat>Широкоэкранный</PresentationFormat>
  <Paragraphs>24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leha.suhov03@mail.ru</dc:creator>
  <cp:lastModifiedBy>leha.suhov03@mail.ru</cp:lastModifiedBy>
  <cp:revision>10</cp:revision>
  <dcterms:created xsi:type="dcterms:W3CDTF">2023-04-10T15:03:03Z</dcterms:created>
  <dcterms:modified xsi:type="dcterms:W3CDTF">2023-04-10T17:46:23Z</dcterms:modified>
</cp:coreProperties>
</file>