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548680"/>
            <a:ext cx="8280920" cy="1752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      Физическая </a:t>
            </a:r>
            <a:r>
              <a:rPr lang="ru-RU" b="1" dirty="0">
                <a:solidFill>
                  <a:schemeClr val="tx1"/>
                </a:solidFill>
              </a:rPr>
              <a:t>культура в общекультурной и профессиональной подготовке обучающихся СПО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082" y="2060848"/>
            <a:ext cx="5596543" cy="376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2665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61159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Вывод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052736"/>
            <a:ext cx="741682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Физическая культура дает человеку не только телесную крепость, но и духовное здоровье. Гармонично воспитать личность невозможно, если не прилагать усилий к формированию красивого и здорового тела. </a:t>
            </a:r>
            <a:endParaRPr lang="ru-RU" dirty="0" smtClean="0"/>
          </a:p>
          <a:p>
            <a:pPr fontAlgn="base"/>
            <a:r>
              <a:rPr lang="ru-RU" dirty="0" smtClean="0"/>
              <a:t>Комплекс </a:t>
            </a:r>
            <a:r>
              <a:rPr lang="ru-RU" dirty="0"/>
              <a:t>упражнений, который направлен на укрепление физических составляющих, и, как следствие, эмоционального состояния, — вот что такое физическая культура. Упражнения используются во всем мире для профилактики различных заболеваний, в качестве дополнительной методики для лечения</a:t>
            </a:r>
            <a:r>
              <a:rPr lang="ru-RU" dirty="0" smtClean="0"/>
              <a:t>. </a:t>
            </a:r>
            <a:r>
              <a:rPr lang="ru-RU" dirty="0"/>
              <a:t>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619" y="4005063"/>
            <a:ext cx="3810001" cy="253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97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799288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/>
              <a:t>Ф</a:t>
            </a:r>
            <a:r>
              <a:rPr lang="ru-RU" sz="2400" b="1" i="1" dirty="0" smtClean="0"/>
              <a:t>изическая </a:t>
            </a:r>
            <a:r>
              <a:rPr lang="ru-RU" sz="2400" b="1" i="1" dirty="0"/>
              <a:t>культура – </a:t>
            </a:r>
            <a:endParaRPr lang="ru-RU" sz="2400" b="1" i="1" dirty="0" smtClean="0"/>
          </a:p>
          <a:p>
            <a:pPr algn="ctr"/>
            <a:endParaRPr lang="ru-RU" sz="2000" i="1" dirty="0" smtClean="0"/>
          </a:p>
          <a:p>
            <a:r>
              <a:rPr lang="ru-RU" sz="2000" i="1" dirty="0" smtClean="0"/>
              <a:t>это </a:t>
            </a:r>
            <a:r>
              <a:rPr lang="ru-RU" sz="2000" i="1" dirty="0"/>
              <a:t>часть культуры общества</a:t>
            </a:r>
            <a:r>
              <a:rPr lang="ru-RU" sz="2000" i="1" dirty="0" smtClean="0"/>
              <a:t>,</a:t>
            </a:r>
          </a:p>
          <a:p>
            <a:r>
              <a:rPr lang="ru-RU" sz="2000" i="1" dirty="0" smtClean="0"/>
              <a:t> </a:t>
            </a:r>
            <a:r>
              <a:rPr lang="ru-RU" sz="2000" i="1" dirty="0"/>
              <a:t>которая представляет собой совокупность </a:t>
            </a:r>
            <a:endParaRPr lang="ru-RU" sz="2000" i="1" dirty="0" smtClean="0"/>
          </a:p>
          <a:p>
            <a:r>
              <a:rPr lang="ru-RU" sz="2000" i="1" dirty="0" smtClean="0"/>
              <a:t>ценностей </a:t>
            </a:r>
            <a:r>
              <a:rPr lang="ru-RU" sz="2000" i="1" dirty="0"/>
              <a:t>и знаний, создаваемых и используемых </a:t>
            </a:r>
            <a:endParaRPr lang="ru-RU" sz="2000" i="1" dirty="0" smtClean="0"/>
          </a:p>
          <a:p>
            <a:r>
              <a:rPr lang="ru-RU" sz="2000" i="1" dirty="0" smtClean="0"/>
              <a:t>в </a:t>
            </a:r>
            <a:r>
              <a:rPr lang="ru-RU" sz="2000" i="1" dirty="0"/>
              <a:t>целях физического и </a:t>
            </a:r>
            <a:r>
              <a:rPr lang="ru-RU" sz="2000" i="1" dirty="0" smtClean="0"/>
              <a:t>интеллектуального</a:t>
            </a:r>
          </a:p>
          <a:p>
            <a:r>
              <a:rPr lang="ru-RU" sz="2000" i="1" dirty="0" smtClean="0"/>
              <a:t> </a:t>
            </a:r>
            <a:r>
              <a:rPr lang="ru-RU" sz="2000" i="1" dirty="0"/>
              <a:t>развития способностей человека</a:t>
            </a:r>
            <a:r>
              <a:rPr lang="ru-RU" sz="2000" i="1" dirty="0" smtClean="0"/>
              <a:t>,</a:t>
            </a:r>
          </a:p>
          <a:p>
            <a:r>
              <a:rPr lang="ru-RU" sz="2000" i="1" dirty="0" smtClean="0"/>
              <a:t> </a:t>
            </a:r>
            <a:r>
              <a:rPr lang="ru-RU" sz="2000" i="1" dirty="0"/>
              <a:t>совершенствования его двигательной </a:t>
            </a:r>
            <a:endParaRPr lang="ru-RU" sz="2000" i="1" dirty="0" smtClean="0"/>
          </a:p>
          <a:p>
            <a:r>
              <a:rPr lang="ru-RU" sz="2000" i="1" dirty="0" smtClean="0"/>
              <a:t>активности</a:t>
            </a:r>
            <a:r>
              <a:rPr lang="ru-RU" sz="2000" i="1" dirty="0"/>
              <a:t>, </a:t>
            </a:r>
            <a:r>
              <a:rPr lang="ru-RU" sz="2000" i="1" dirty="0" smtClean="0"/>
              <a:t>формирования здорового</a:t>
            </a:r>
          </a:p>
          <a:p>
            <a:r>
              <a:rPr lang="ru-RU" sz="2000" i="1" dirty="0" smtClean="0"/>
              <a:t> </a:t>
            </a:r>
            <a:r>
              <a:rPr lang="ru-RU" sz="2000" i="1" dirty="0"/>
              <a:t>образа жизни</a:t>
            </a:r>
            <a:r>
              <a:rPr lang="ru-RU" sz="2000" i="1" dirty="0" smtClean="0"/>
              <a:t>, социальной </a:t>
            </a:r>
          </a:p>
          <a:p>
            <a:r>
              <a:rPr lang="ru-RU" sz="2000" i="1" dirty="0" smtClean="0"/>
              <a:t>Адаптации путём </a:t>
            </a:r>
            <a:r>
              <a:rPr lang="ru-RU" sz="2000" i="1" dirty="0"/>
              <a:t>определённого </a:t>
            </a:r>
            <a:endParaRPr lang="ru-RU" sz="2000" i="1" dirty="0" smtClean="0"/>
          </a:p>
          <a:p>
            <a:r>
              <a:rPr lang="ru-RU" sz="2000" i="1" dirty="0" smtClean="0"/>
              <a:t>воспитания </a:t>
            </a:r>
            <a:r>
              <a:rPr lang="ru-RU" sz="2000" i="1" dirty="0"/>
              <a:t>и подготовки.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128" y="3645024"/>
            <a:ext cx="4098032" cy="273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09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8442" y="404664"/>
            <a:ext cx="613379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Для современного общества </a:t>
            </a:r>
            <a:r>
              <a:rPr lang="ru-RU" sz="2000" dirty="0" err="1" smtClean="0"/>
              <a:t>ФКиС</a:t>
            </a:r>
            <a:r>
              <a:rPr lang="ru-RU" sz="2000" dirty="0" smtClean="0"/>
              <a:t> – </a:t>
            </a:r>
          </a:p>
          <a:p>
            <a:r>
              <a:rPr lang="ru-RU" sz="2000" dirty="0" smtClean="0"/>
              <a:t>важная </a:t>
            </a:r>
            <a:r>
              <a:rPr lang="ru-RU" sz="2000" dirty="0"/>
              <a:t>часть общей культуры человечества, вид социальной деятельности, направленной на развитие физических способностей.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69640" y="4581128"/>
            <a:ext cx="54006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Происхождению физической культуры способствовало:</a:t>
            </a:r>
          </a:p>
          <a:p>
            <a:pPr lvl="0"/>
            <a:r>
              <a:rPr lang="ru-RU" sz="2000" dirty="0"/>
              <a:t>Развитие трудовой деятельности человека;</a:t>
            </a:r>
          </a:p>
          <a:p>
            <a:pPr lvl="0"/>
            <a:r>
              <a:rPr lang="ru-RU" sz="2000" dirty="0"/>
              <a:t>Наблюдение за животным миром;</a:t>
            </a:r>
          </a:p>
          <a:p>
            <a:pPr lvl="0"/>
            <a:r>
              <a:rPr lang="ru-RU" sz="2000" dirty="0"/>
              <a:t>Влияние географической среды;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817070"/>
            <a:ext cx="4128542" cy="27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006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76672"/>
            <a:ext cx="69847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Физическая культура личности характеризуется уровнем ее образования в сфере физической культуры, оптимальной физической подготовленностью, что находит отражение в здоровом стиле жизни, в видах и формах активной физкультурно-спортивной деятельности.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566527"/>
            <a:ext cx="6310250" cy="394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35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829161"/>
            <a:ext cx="648072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Физическая подготовка - это педагогический процесс, направленный на воспитание физических качеств и развитие функциональных возможностей, создающих благоприятные условия для совершенствования всех сторон подготовки.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699792" y="4221088"/>
            <a:ext cx="62646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Под физической подготовленностью понимается результат физической подготовки, достигнутый при выполнении двигательных действий, необходимых для освоения или выполнения человеком профессиональной или спортивной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4849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099590"/>
            <a:ext cx="51845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/>
          </a:p>
          <a:p>
            <a:r>
              <a:rPr lang="ru-RU" sz="2000" dirty="0"/>
              <a:t>1</a:t>
            </a:r>
            <a:r>
              <a:rPr lang="ru-RU" sz="2000" dirty="0" smtClean="0"/>
              <a:t>) </a:t>
            </a:r>
            <a:r>
              <a:rPr lang="ru-RU" sz="2000" dirty="0"/>
              <a:t>Ценности объективных форм физической культуры:</a:t>
            </a:r>
          </a:p>
          <a:p>
            <a:r>
              <a:rPr lang="ru-RU" sz="2000" dirty="0"/>
              <a:t>-материальные ценности </a:t>
            </a:r>
          </a:p>
          <a:p>
            <a:r>
              <a:rPr lang="ru-RU" sz="2000" dirty="0"/>
              <a:t>-исторические ценности </a:t>
            </a:r>
          </a:p>
          <a:p>
            <a:r>
              <a:rPr lang="ru-RU" sz="2000" dirty="0"/>
              <a:t>-ценности – общественные отношения </a:t>
            </a:r>
          </a:p>
          <a:p>
            <a:r>
              <a:rPr lang="ru-RU" sz="2000" dirty="0"/>
              <a:t>-информационные ценности 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2) Ценности </a:t>
            </a:r>
            <a:r>
              <a:rPr lang="ru-RU" sz="2000" dirty="0"/>
              <a:t>субъективных форм физической культуры:</a:t>
            </a:r>
          </a:p>
          <a:p>
            <a:r>
              <a:rPr lang="ru-RU" sz="2000" dirty="0"/>
              <a:t>- физические ценности </a:t>
            </a:r>
          </a:p>
          <a:p>
            <a:r>
              <a:rPr lang="ru-RU" sz="2000" dirty="0"/>
              <a:t>-духовно-нравственные ценности</a:t>
            </a:r>
          </a:p>
          <a:p>
            <a:r>
              <a:rPr lang="ru-RU" sz="2000" dirty="0"/>
              <a:t>- психические ценности </a:t>
            </a:r>
          </a:p>
          <a:p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043608" y="314467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Ценности физической культуры </a:t>
            </a:r>
            <a:endParaRPr lang="ru-RU" sz="2000" dirty="0" smtClean="0"/>
          </a:p>
          <a:p>
            <a:r>
              <a:rPr lang="ru-RU" sz="2000" dirty="0" smtClean="0"/>
              <a:t>необходимо </a:t>
            </a:r>
            <a:r>
              <a:rPr lang="ru-RU" sz="2000" dirty="0"/>
              <a:t>рассматривать как единство объективных и субъективных ценностей. Наиболее значимыми в формировании ценностных отношений личности к физической культуре являются: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22046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60648"/>
            <a:ext cx="705678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Физическое воспитание является неотъемлемой составной частью обучения и профессиональной подготовки студентов. Оно направлено на укрепление здоровья, улучшение физической и профессионально-прикладной подготовленности студентов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Целью физического воспитания студентов - формирование физической культуры личности и способности направленного использования разнообразных средств физической культуры, спорта и туризма для сохранения и укрепления здоровья, психофизической подготовки и самоподготовки к будущей профессиональной деятельности.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704" y="1759212"/>
            <a:ext cx="4361656" cy="270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514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9074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ГТО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052736"/>
            <a:ext cx="78488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Всероссийский </a:t>
            </a:r>
            <a:r>
              <a:rPr lang="ru-RU" dirty="0"/>
              <a:t>физкультурно-спортивный комплекс «Готов к труду и обороне» (ГТО) — полноценная программная и нормативная основа физического воспитания населения страны, нацеленная на развитие массового спорта и оздоровление нации.</a:t>
            </a:r>
          </a:p>
          <a:p>
            <a:r>
              <a:rPr lang="ru-RU" dirty="0"/>
              <a:t>Комплекс ГТО предусматривает </a:t>
            </a:r>
            <a:r>
              <a:rPr lang="ru-RU" dirty="0" smtClean="0"/>
              <a:t>подготовку</a:t>
            </a:r>
          </a:p>
          <a:p>
            <a:r>
              <a:rPr lang="ru-RU" dirty="0" smtClean="0"/>
              <a:t> </a:t>
            </a:r>
            <a:r>
              <a:rPr lang="ru-RU" dirty="0"/>
              <a:t>к выполнению и непосредственное </a:t>
            </a:r>
            <a:r>
              <a:rPr lang="ru-RU" dirty="0" smtClean="0"/>
              <a:t>выполнение</a:t>
            </a:r>
          </a:p>
          <a:p>
            <a:r>
              <a:rPr lang="ru-RU" dirty="0" smtClean="0"/>
              <a:t> </a:t>
            </a:r>
            <a:r>
              <a:rPr lang="ru-RU" dirty="0"/>
              <a:t>населением различных возрастных </a:t>
            </a:r>
            <a:r>
              <a:rPr lang="ru-RU" dirty="0" smtClean="0"/>
              <a:t>групп</a:t>
            </a:r>
          </a:p>
          <a:p>
            <a:r>
              <a:rPr lang="ru-RU" dirty="0" smtClean="0"/>
              <a:t> </a:t>
            </a:r>
            <a:r>
              <a:rPr lang="ru-RU" dirty="0"/>
              <a:t>(от 6 до 70 лет и старше) </a:t>
            </a:r>
            <a:r>
              <a:rPr lang="ru-RU" dirty="0" smtClean="0"/>
              <a:t>установленных</a:t>
            </a:r>
          </a:p>
          <a:p>
            <a:r>
              <a:rPr lang="ru-RU" dirty="0" smtClean="0"/>
              <a:t> </a:t>
            </a:r>
            <a:r>
              <a:rPr lang="ru-RU" dirty="0"/>
              <a:t>нормативных требований по </a:t>
            </a:r>
            <a:endParaRPr lang="ru-RU" dirty="0" smtClean="0"/>
          </a:p>
          <a:p>
            <a:r>
              <a:rPr lang="ru-RU" dirty="0" smtClean="0"/>
              <a:t>трем уровням </a:t>
            </a:r>
            <a:r>
              <a:rPr lang="ru-RU" dirty="0"/>
              <a:t>трудности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 соответствующим золотому, </a:t>
            </a:r>
          </a:p>
          <a:p>
            <a:r>
              <a:rPr lang="ru-RU" dirty="0" smtClean="0"/>
              <a:t>серебряному </a:t>
            </a:r>
            <a:r>
              <a:rPr lang="ru-RU" dirty="0"/>
              <a:t>и </a:t>
            </a:r>
            <a:r>
              <a:rPr lang="ru-RU" dirty="0" smtClean="0"/>
              <a:t>бронзовому знакам</a:t>
            </a:r>
          </a:p>
          <a:p>
            <a:r>
              <a:rPr lang="ru-RU" dirty="0" smtClean="0"/>
              <a:t> отличия «</a:t>
            </a:r>
            <a:r>
              <a:rPr lang="ru-RU" dirty="0"/>
              <a:t>Готов к труду и обороне</a:t>
            </a:r>
            <a:r>
              <a:rPr lang="ru-RU" dirty="0" smtClean="0"/>
              <a:t>».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429000"/>
            <a:ext cx="4463988" cy="297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937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859106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Цели ГТО: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844824"/>
            <a:ext cx="73448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Улучшить здоровье нации;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Увеличить число граждан страны, систематически занимающихся физкультурой;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Увеличить продолжительность жизни граждан России;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Сформировать у населения потребность вести здоровый образ жизни;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Модернизировать и улучшить систему физвоспитания;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Дать толчок к развитию массового детского, школьного и студенческого спорта в стране;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/>
              <a:t>Увеличить количество спортклубов и физкультурных организаций.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953313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</TotalTime>
  <Words>398</Words>
  <Application>Microsoft Office PowerPoint</Application>
  <PresentationFormat>Экран (4:3)</PresentationFormat>
  <Paragraphs>71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</dc:creator>
  <cp:lastModifiedBy>Игорь</cp:lastModifiedBy>
  <cp:revision>4</cp:revision>
  <dcterms:created xsi:type="dcterms:W3CDTF">2020-03-29T12:32:29Z</dcterms:created>
  <dcterms:modified xsi:type="dcterms:W3CDTF">2020-03-29T13:07:35Z</dcterms:modified>
</cp:coreProperties>
</file>