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82" r:id="rId4"/>
    <p:sldId id="258" r:id="rId5"/>
    <p:sldId id="259" r:id="rId6"/>
    <p:sldId id="283" r:id="rId7"/>
    <p:sldId id="260" r:id="rId8"/>
    <p:sldId id="261" r:id="rId9"/>
    <p:sldId id="262" r:id="rId10"/>
    <p:sldId id="284" r:id="rId11"/>
    <p:sldId id="263" r:id="rId12"/>
    <p:sldId id="264" r:id="rId13"/>
    <p:sldId id="285" r:id="rId14"/>
    <p:sldId id="265" r:id="rId15"/>
    <p:sldId id="266" r:id="rId16"/>
    <p:sldId id="296" r:id="rId17"/>
    <p:sldId id="297" r:id="rId18"/>
    <p:sldId id="298" r:id="rId19"/>
    <p:sldId id="299" r:id="rId20"/>
    <p:sldId id="267" r:id="rId21"/>
    <p:sldId id="268" r:id="rId22"/>
    <p:sldId id="269" r:id="rId23"/>
    <p:sldId id="270" r:id="rId24"/>
    <p:sldId id="271" r:id="rId25"/>
    <p:sldId id="272" r:id="rId26"/>
    <p:sldId id="286" r:id="rId27"/>
    <p:sldId id="287" r:id="rId28"/>
    <p:sldId id="273" r:id="rId29"/>
    <p:sldId id="274" r:id="rId30"/>
    <p:sldId id="275" r:id="rId31"/>
    <p:sldId id="276" r:id="rId32"/>
    <p:sldId id="277" r:id="rId33"/>
    <p:sldId id="278" r:id="rId34"/>
    <p:sldId id="279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80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98EB344-352A-485F-9F7E-6EB595D937A4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3CCADB7-F0C6-4435-97FA-16A18E0BC3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00042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«ИКТ-компетентность педагога в современном образовании»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132856"/>
            <a:ext cx="6400800" cy="1872208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r>
              <a:rPr lang="ru-RU" sz="4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Математическая </a:t>
            </a:r>
          </a:p>
          <a:p>
            <a:r>
              <a:rPr lang="ru-RU" sz="4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смесь</a:t>
            </a:r>
            <a:br>
              <a:rPr lang="ru-RU" sz="4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44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4077072"/>
            <a:ext cx="2736304" cy="17796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Автор: Кирова Лариса Викторовна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6000768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Череповец  2021 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505576"/>
          </a:xfrm>
        </p:spPr>
        <p:txBody>
          <a:bodyPr/>
          <a:lstStyle/>
          <a:p>
            <a:pPr marL="109728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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Менехм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dirty="0">
                <a:solidFill>
                  <a:schemeClr val="tx1"/>
                </a:solidFill>
                <a:sym typeface="Wingdings"/>
              </a:rPr>
              <a:t>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Евклид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 Декарт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 Герон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–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древнегреческий математик, ученик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Евдокса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исследователь 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конических сечений.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7437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843615" y="2074837"/>
            <a:ext cx="2544809" cy="417453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1465" y="2682608"/>
            <a:ext cx="664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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Менехм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574536"/>
            <a:ext cx="8229600" cy="49780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является создателем первых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образцов счётной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техники?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2714620"/>
            <a:ext cx="5444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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Лобачевский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3286124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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Паскаль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3857628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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Фалес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4429132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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Безу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09832"/>
          </a:xfrm>
        </p:spPr>
        <p:txBody>
          <a:bodyPr/>
          <a:lstStyle/>
          <a:p>
            <a:pPr marL="109728" indent="0" algn="ctr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его честь названы: кратер на Луне, единица измерения давления системы СИ , язык программирования.</a:t>
            </a:r>
          </a:p>
          <a:p>
            <a:pPr marL="109728" indent="0" algn="ctr">
              <a:buNone/>
            </a:pPr>
            <a:endParaRPr lang="ru-RU" dirty="0"/>
          </a:p>
          <a:p>
            <a:pPr marL="109728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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Лобачевский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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Паскаль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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Фалес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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Безу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476672"/>
            <a:ext cx="822960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681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276872"/>
            <a:ext cx="3096345" cy="309634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2492896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Паскаль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57826"/>
            <a:ext cx="8229600" cy="12167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785926"/>
            <a:ext cx="8229600" cy="1066800"/>
          </a:xfrm>
        </p:spPr>
        <p:txBody>
          <a:bodyPr>
            <a:normAutofit/>
          </a:bodyPr>
          <a:lstStyle/>
          <a:p>
            <a:r>
              <a:rPr lang="ru-RU" sz="4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математики</a:t>
            </a:r>
            <a:endParaRPr lang="ru-RU" sz="48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928670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Этап Второй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6080443"/>
            <a:ext cx="7408333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2160240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цифра в переводе с латинского означает «никакая»? </a:t>
            </a:r>
          </a:p>
        </p:txBody>
      </p:sp>
    </p:spTree>
    <p:extLst>
      <p:ext uri="{BB962C8B-B14F-4D97-AF65-F5344CB8AC3E}">
        <p14:creationId xmlns:p14="http://schemas.microsoft.com/office/powerpoint/2010/main" val="251068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Ноль (0)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542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5877271"/>
            <a:ext cx="7408333" cy="248891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345071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какой кривой является в то же время литературным термином?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86445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Гипербола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132856"/>
            <a:ext cx="3528392" cy="337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3688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229600" cy="7166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Этап Первый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64318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Великие  математики</a:t>
            </a:r>
            <a:endParaRPr lang="ru-RU" sz="48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857892"/>
            <a:ext cx="8229600" cy="7166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800200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Что называют геометрическим местом точек плоскости, для каждой из которых сумма расстояний до двух данных точек постоянна? Сделайте рисунок.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928934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Гипербола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3500438"/>
            <a:ext cx="571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Эллипс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4085213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Парабола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929330"/>
            <a:ext cx="8229600" cy="66802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7744" y="2476967"/>
            <a:ext cx="6572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Эллипс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267744" y="3574362"/>
            <a:ext cx="273630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86520"/>
            <a:ext cx="8229600" cy="288016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Дано квадратное уравнение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2214554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–1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8x+27=0</a:t>
            </a:r>
            <a:endParaRPr lang="ru-RU" sz="3600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3071810"/>
            <a:ext cx="7572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Вычислите: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4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x</a:t>
            </a:r>
            <a:r>
              <a:rPr lang="en-US" sz="4000" baseline="-25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2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+x</a:t>
            </a:r>
            <a:r>
              <a:rPr lang="en-US" sz="4000" baseline="-25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1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x</a:t>
            </a:r>
            <a:r>
              <a:rPr lang="en-US" sz="4000" baseline="-25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2</a:t>
            </a:r>
            <a:r>
              <a:rPr lang="en-US" sz="4000" baseline="30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2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574536"/>
            <a:ext cx="8229600" cy="7835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2428868"/>
            <a:ext cx="67866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3x</a:t>
            </a:r>
            <a:r>
              <a:rPr lang="en-US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18x+27=0 |:3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6x+9=0</a:t>
            </a:r>
          </a:p>
          <a:p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Левая фигурная скобка 5"/>
          <p:cNvSpPr/>
          <p:nvPr/>
        </p:nvSpPr>
        <p:spPr>
          <a:xfrm>
            <a:off x="714348" y="3429000"/>
            <a:ext cx="428628" cy="7143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3547" y="3343474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  <a:sym typeface="Wingdings"/>
              </a:rPr>
              <a:t>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=6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  <a:sym typeface="Wingdings"/>
              </a:rPr>
              <a:t>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x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=9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4301" y="4341350"/>
            <a:ext cx="72866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  <a:sym typeface="Wingdings"/>
              </a:rPr>
              <a:t>x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x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+x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1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x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2</a:t>
            </a:r>
            <a:r>
              <a:rPr lang="en-US" sz="3200" baseline="30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2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=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x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1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x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(x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1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+x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)=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96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=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54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  <a:sym typeface="Wingdings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Ответ: 54.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574536"/>
            <a:ext cx="8229600" cy="199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Найдите трёхзначное число, делящееся на 11, у которого сумма цифр равна 25.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2643182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 979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3214686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 823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3786190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 513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4357694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 124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74179"/>
            <a:ext cx="8229600" cy="3100357"/>
          </a:xfrm>
        </p:spPr>
        <p:txBody>
          <a:bodyPr/>
          <a:lstStyle/>
          <a:p>
            <a:pPr marL="0" indent="0" algn="just" fontAlgn="base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исло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делится на 11, если знакочередующаяся сумма его цифр делится на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(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ермин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«знакочередующаяся» означает, что первое слагаемое суммы берётся со знаком «плюс», второе — со знаком «минус», третье — опять со знаком «плюс» и т.д. То есть знаки перед слагаемыми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чередуются).</a:t>
            </a:r>
          </a:p>
          <a:p>
            <a:pPr marL="0" indent="0" algn="just" fontAlgn="base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9-7+9=11; 11:11, значит, 979 делится на 11.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2643182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      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 979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165304"/>
            <a:ext cx="8229600" cy="409232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3816424"/>
          </a:xfrm>
        </p:spPr>
        <p:txBody>
          <a:bodyPr>
            <a:normAutofit/>
          </a:bodyPr>
          <a:lstStyle/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Некто на вопрос о возрасте двух его сыновей отвечал: «Первый мой сын втрое старше второго, а обоим им вместе столько лет, сколько мне 29 лет тому назад. Сейчас мне 45 лет». Определите возраст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сыновей.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622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года и 12 лет</a:t>
            </a:r>
          </a:p>
          <a:p>
            <a:pPr marL="109728" indent="0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marL="109728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+ 3х = 45 – 29 </a:t>
            </a:r>
          </a:p>
          <a:p>
            <a:pPr marL="109728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4х = 16</a:t>
            </a:r>
          </a:p>
          <a:p>
            <a:pPr marL="109728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4</a:t>
            </a:r>
          </a:p>
          <a:p>
            <a:pPr marL="109728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∙ 3 = 12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15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857892"/>
            <a:ext cx="8229600" cy="7166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772816"/>
            <a:ext cx="8229600" cy="1728192"/>
          </a:xfrm>
        </p:spPr>
        <p:txBody>
          <a:bodyPr>
            <a:normAutofit/>
          </a:bodyPr>
          <a:lstStyle/>
          <a:p>
            <a:pPr algn="ctr"/>
            <a:r>
              <a:rPr lang="ru-RU" sz="4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Логические задачи</a:t>
            </a:r>
            <a:endParaRPr lang="ru-RU" sz="48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714356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Этап Третий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574536"/>
            <a:ext cx="8229600" cy="7835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 первая</a:t>
            </a:r>
            <a:endParaRPr lang="ru-RU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214554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Позавчера Пете было 17 лет. В</a:t>
            </a:r>
          </a:p>
          <a:p>
            <a:pPr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следующем году ему будет 20 лет. Как </a:t>
            </a:r>
          </a:p>
          <a:p>
            <a:pPr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такое может быть?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57562"/>
            <a:ext cx="8229600" cy="3216974"/>
          </a:xfrm>
        </p:spPr>
        <p:txBody>
          <a:bodyPr/>
          <a:lstStyle/>
          <a:p>
            <a:pPr marL="109728" indent="0">
              <a:buNone/>
            </a:pPr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</a:t>
            </a:r>
          </a:p>
          <a:p>
            <a:pPr marL="109728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Архимед</a:t>
            </a:r>
          </a:p>
          <a:p>
            <a:pPr marL="109728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Галилей</a:t>
            </a:r>
          </a:p>
          <a:p>
            <a:pPr marL="109728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Пифагор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709936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Автор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Рассуждений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игре в кости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где проведено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об исходах при бросании игральных костей. 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642910" y="4286826"/>
            <a:ext cx="428628" cy="36631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642910" y="3849737"/>
            <a:ext cx="428628" cy="36631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642910" y="3356992"/>
            <a:ext cx="428628" cy="36631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642910" y="4810472"/>
            <a:ext cx="428628" cy="36631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32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929330"/>
            <a:ext cx="8229600" cy="6452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214554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Если нынешний день 1 января,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День Рождения у Пети 31 декабря. </a:t>
            </a:r>
            <a:r>
              <a:rPr lang="ru-RU" sz="4000" dirty="0"/>
              <a:t/>
            </a:r>
            <a:br>
              <a:rPr lang="ru-RU" sz="4000" dirty="0"/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857892"/>
            <a:ext cx="8229600" cy="7166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 вторая</a:t>
            </a:r>
            <a:endParaRPr lang="ru-RU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2214554"/>
            <a:ext cx="785818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знак нужно поставить между 4 и 5, чтобы получилось число больше 4 и меньше 5?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15082"/>
            <a:ext cx="8229600" cy="35945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2214553"/>
            <a:ext cx="750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Запятая: 4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72206"/>
            <a:ext cx="8229600" cy="50233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 третья</a:t>
            </a:r>
            <a:endParaRPr lang="ru-RU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143116"/>
            <a:ext cx="7786742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Эрудит нашел сундук с монетами. Половину всех найденных монет он отдал миссис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Брэйн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25% отдал государству в виде налогов, пятую часть золотых монет он положил в банк и в итоге у него осталось 49 монет. Сколько монет Эрудит нашел с сундуке?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574536"/>
            <a:ext cx="8229600" cy="283464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4457" y="2215956"/>
            <a:ext cx="70723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980 монет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Решение:                      2 способ: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1 способ:                   х - монет всего,  тогда          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49 ∙ 5=245                 0,5х+0,25х+0,2х+49= х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25% - 1/4 часть        0,95х - х= - 49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245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∙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 = 980             -0,05х = - 49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                      х = 980       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Айболиту пришли на прием животные: все, кроме двух, собаки; все, кроме двух, кошки; все, кроме двух, зайцы. Сколько всего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животных?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четвертая</a:t>
            </a:r>
            <a:endParaRPr lang="ru-RU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86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249424"/>
            <a:ext cx="4896544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(собака, кошка, заяц)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28898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литка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ползёт по столбу высотой 10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метров. За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она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поднимается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пять метров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за ночь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спускается на четыре метра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день улитка доберётся от подножия до вершины столба?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пятая</a:t>
            </a:r>
            <a:endParaRPr lang="ru-RU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27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96544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день.</a:t>
            </a:r>
          </a:p>
          <a:p>
            <a:pPr marL="109728" indent="0" algn="just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marL="109728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первый день улитка поднялась на 5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за ночь опустилась на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4м. Тогда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день улитка начала ползти уже с высоты 1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проползла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опустилась.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день она снова проползла 5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опустилась на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итоге после третьего дня она была на высоте 3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день она начала с 3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конце дня оказалась на высоте 4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пятый день она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проползла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снова опустилась на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 конце дня составило 5 метров.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Тогда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итоге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получается,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до вершины столба улитка доползла на 6 день так как в 6 день она начала ползти уже с высоты 5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за день она проползает 5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8012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48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больше:</a:t>
            </a:r>
          </a:p>
          <a:p>
            <a:pPr marL="109728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цифр или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сумма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шестая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24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574536"/>
            <a:ext cx="8229600" cy="9978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066800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Ему  принадлежат слова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 всё-таки она вертится!»?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642910" y="2571744"/>
            <a:ext cx="428628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642910" y="3357562"/>
            <a:ext cx="428628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642910" y="4214818"/>
            <a:ext cx="428628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214414" y="2521187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Аристотель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3286124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Архимед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5852" y="4143380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Галилей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42910" y="5000636"/>
            <a:ext cx="428628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357290" y="4929198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Пифагор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так как:</a:t>
            </a:r>
          </a:p>
          <a:p>
            <a:pPr marL="109728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сумма: 0+1+2+3+4+5+6+7+8+9 = 45</a:t>
            </a:r>
          </a:p>
          <a:p>
            <a:pPr marL="109728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произведение: 0 ∙ 1∙ 2 ∙ 3 ∙ 4 ∙ 5 ∙ 6 ∙ 7 ∙ 8 ∙ 9 = 0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6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435334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есть у дерева, цветка,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есть у уравнений,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знак особый – радикал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ним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связан, без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сомнений.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многих он итог.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 этим мы не спорим.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каждый смог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Ответить: это …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седьмая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74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8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Корень 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b="1" i="1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/>
                    </m:rad>
                  </m:oMath>
                </a14:m>
                <a:r>
                  <a:rPr lang="ru-RU" sz="28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lang="ru-RU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07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15082"/>
            <a:ext cx="8229600" cy="359454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Поздравляем!!!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7801" y="2291783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Спасибо за внимание!!!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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  <p:sndAc>
          <p:stSnd>
            <p:snd r:embed="rId2" name="wind.wav"/>
          </p:stSnd>
        </p:sndAc>
      </p:transition>
    </mc:Choice>
    <mc:Fallback xmlns="">
      <p:transition spd="slow">
        <p:fade/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220072" y="2666020"/>
            <a:ext cx="2592288" cy="31107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3000372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Галилей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071670" y="2928934"/>
            <a:ext cx="928694" cy="7143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861048"/>
            <a:ext cx="8229600" cy="2713488"/>
          </a:xfrm>
        </p:spPr>
        <p:txBody>
          <a:bodyPr/>
          <a:lstStyle/>
          <a:p>
            <a:pPr marL="109728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 Ньютон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 Декарт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 Архимед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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Эвклид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3024336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Он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нашёл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вычисления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площадей и объемов; установил,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объёмы конуса и шара, вписанных в цилиндр, и самого цилиндра соотносятся как 1:2:3.</a:t>
            </a:r>
          </a:p>
        </p:txBody>
      </p:sp>
    </p:spTree>
    <p:extLst>
      <p:ext uri="{BB962C8B-B14F-4D97-AF65-F5344CB8AC3E}">
        <p14:creationId xmlns:p14="http://schemas.microsoft.com/office/powerpoint/2010/main" val="132645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574536"/>
            <a:ext cx="8229600" cy="283464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Его  называют математиком из Сиракуз.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2500306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 Ньютон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3143248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 Декарт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3786190"/>
            <a:ext cx="392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 Архимед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4429132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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Эвклид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759505"/>
            <a:ext cx="4515096" cy="324036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3" y="2759505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Архимед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574536"/>
            <a:ext cx="8229600" cy="283464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3) Кто придумал эллипс, параболу и гиперболу?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2428868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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Менехм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3143248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ym typeface="Wingdings"/>
              </a:rPr>
              <a:t>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Евклид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3857628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 Декарт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4572008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 Герон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1065</TotalTime>
  <Words>966</Words>
  <Application>Microsoft Office PowerPoint</Application>
  <PresentationFormat>Экран (4:3)</PresentationFormat>
  <Paragraphs>162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Волна</vt:lpstr>
      <vt:lpstr>II Всероссийский конкурс  «ИКТ-компетентность педагога в современном образовании»</vt:lpstr>
      <vt:lpstr>Великие  математики</vt:lpstr>
      <vt:lpstr>1) Автор «Рассуждений об игре в кости», где проведено исследование об исходах при бросании игральных костей.  </vt:lpstr>
      <vt:lpstr>Ему  принадлежат слова  «И всё-таки она вертится!»?</vt:lpstr>
      <vt:lpstr>Правильный ответ:</vt:lpstr>
      <vt:lpstr>2) Он нашёл  общий метод вычисления площадей и объемов; установил, что объёмы конуса и шара, вписанных в цилиндр, и самого цилиндра соотносятся как 1:2:3.</vt:lpstr>
      <vt:lpstr>Его  называют математиком из Сиракуз.</vt:lpstr>
      <vt:lpstr>Правильный ответ:</vt:lpstr>
      <vt:lpstr>3) Кто придумал эллипс, параболу и гиперболу?</vt:lpstr>
      <vt:lpstr>  Он – древнегреческий математик, ученик Евдокса, первый исследователь конических сечений.</vt:lpstr>
      <vt:lpstr>Правильный ответ:</vt:lpstr>
      <vt:lpstr>4) Кто является создателем первых образцов счётной техники?</vt:lpstr>
      <vt:lpstr>Презентация PowerPoint</vt:lpstr>
      <vt:lpstr>Правильный ответ:</vt:lpstr>
      <vt:lpstr>Из области математики</vt:lpstr>
      <vt:lpstr>1) Какая цифра в переводе с латинского означает «никакая»? </vt:lpstr>
      <vt:lpstr>Правильный ответ:</vt:lpstr>
      <vt:lpstr>2) Название какой кривой является в то же время литературным термином? </vt:lpstr>
      <vt:lpstr>Правильный ответ:</vt:lpstr>
      <vt:lpstr>3) Что называют геометрическим местом точек плоскости, для каждой из которых сумма расстояний до двух данных точек постоянна? Сделайте рисунок.</vt:lpstr>
      <vt:lpstr>Правильный ответ:</vt:lpstr>
      <vt:lpstr>4) Дано квадратное уравнение:</vt:lpstr>
      <vt:lpstr>Решение:</vt:lpstr>
      <vt:lpstr>   5) Найдите трёхзначное число, делящееся на 11, у которого сумма цифр равна 25.</vt:lpstr>
      <vt:lpstr>Правильный ответ:</vt:lpstr>
      <vt:lpstr>6) Некто на вопрос о возрасте двух его сыновей отвечал: «Первый мой сын втрое старше второго, а обоим им вместе столько лет, сколько мне 29 лет тому назад. Сейчас мне 45 лет». Определите возраст сыновей..  </vt:lpstr>
      <vt:lpstr>Правильный ответ:</vt:lpstr>
      <vt:lpstr>Логические задачи</vt:lpstr>
      <vt:lpstr>Задача первая</vt:lpstr>
      <vt:lpstr>Правильный ответ:</vt:lpstr>
      <vt:lpstr>Задача вторая</vt:lpstr>
      <vt:lpstr>Правильный ответ:</vt:lpstr>
      <vt:lpstr>Задача третья</vt:lpstr>
      <vt:lpstr>Правильный ответ:</vt:lpstr>
      <vt:lpstr>Задача четвертая</vt:lpstr>
      <vt:lpstr>Правильный ответ:</vt:lpstr>
      <vt:lpstr>Задача пятая</vt:lpstr>
      <vt:lpstr>Правильный ответ:</vt:lpstr>
      <vt:lpstr>Задача шестая</vt:lpstr>
      <vt:lpstr>Правильный ответ:</vt:lpstr>
      <vt:lpstr>Задача седьмая</vt:lpstr>
      <vt:lpstr>Правильный ответ:</vt:lpstr>
      <vt:lpstr>  Поздравляем!!!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Городской конкурс творческих проектов для учащихся «Лучшая предметная игра»</dc:title>
  <dc:creator>User</dc:creator>
  <cp:lastModifiedBy>Александр Киров</cp:lastModifiedBy>
  <cp:revision>89</cp:revision>
  <dcterms:created xsi:type="dcterms:W3CDTF">2017-12-24T08:43:30Z</dcterms:created>
  <dcterms:modified xsi:type="dcterms:W3CDTF">2021-02-09T16:56:17Z</dcterms:modified>
</cp:coreProperties>
</file>