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4" r:id="rId3"/>
    <p:sldId id="267" r:id="rId4"/>
    <p:sldId id="265" r:id="rId5"/>
    <p:sldId id="268" r:id="rId6"/>
    <p:sldId id="263" r:id="rId7"/>
    <p:sldId id="257" r:id="rId8"/>
    <p:sldId id="259" r:id="rId9"/>
    <p:sldId id="260" r:id="rId10"/>
    <p:sldId id="261" r:id="rId11"/>
    <p:sldId id="258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-74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04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85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006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362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2818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503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475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364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65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471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37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922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952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64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4957A-FDB2-4A6F-B0F3-EF1E3617710F}" type="datetimeFigureOut">
              <a:rPr lang="ru-RU" smtClean="0"/>
              <a:t>18.10.2025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5C0ED3-C212-4C20-86F9-F3169C838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299" y="624109"/>
            <a:ext cx="10276313" cy="594046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изображения. Выразительные средства, художественный образ и восприятие произведений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0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41E679-676D-48C1-B6D7-3601A5668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140" y="399495"/>
            <a:ext cx="10208473" cy="1505505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Пространственные виды искусства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изобразительные</a:t>
            </a:r>
            <a:endParaRPr lang="ru-RU" dirty="0"/>
          </a:p>
        </p:txBody>
      </p:sp>
      <p:pic>
        <p:nvPicPr>
          <p:cNvPr id="4" name="Объект 3" descr="Стили и виды живописи: определение, техники и жанры изобразительного  искусства">
            <a:extLst>
              <a:ext uri="{FF2B5EF4-FFF2-40B4-BE49-F238E27FC236}">
                <a16:creationId xmlns:a16="http://schemas.microsoft.com/office/drawing/2014/main" xmlns="" id="{8C556F1B-86DB-47FA-BCC5-94856AA8C99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23" y="1905000"/>
            <a:ext cx="3526569" cy="2858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рафика в искусстве: виды, техники, история и художники">
            <a:extLst>
              <a:ext uri="{FF2B5EF4-FFF2-40B4-BE49-F238E27FC236}">
                <a16:creationId xmlns:a16="http://schemas.microsoft.com/office/drawing/2014/main" xmlns="" id="{19E357F7-FCF7-4FB6-88A6-D1D6241F10D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553" y="2725445"/>
            <a:ext cx="2379215" cy="342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Скульптуры из металла Адама Уильямсона, Старинное мастерство в Крыму">
            <a:extLst>
              <a:ext uri="{FF2B5EF4-FFF2-40B4-BE49-F238E27FC236}">
                <a16:creationId xmlns:a16="http://schemas.microsoft.com/office/drawing/2014/main" xmlns="" id="{2DAF7D3F-06BE-4B65-BC4A-2F9979F46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346" y="1904999"/>
            <a:ext cx="3660268" cy="295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75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78D05C-5CF6-4895-97CE-13A96FD65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491" y="624110"/>
            <a:ext cx="9871121" cy="128089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виды искусства</a:t>
            </a:r>
          </a:p>
        </p:txBody>
      </p:sp>
      <p:pic>
        <p:nvPicPr>
          <p:cNvPr id="4" name="Объект 3" descr="Где слушать музыку? Кто поёт популярную музыку? - Портал про города-курорты  | Perekop">
            <a:extLst>
              <a:ext uri="{FF2B5EF4-FFF2-40B4-BE49-F238E27FC236}">
                <a16:creationId xmlns:a16="http://schemas.microsoft.com/office/drawing/2014/main" xmlns="" id="{6D5C8FA0-1DE1-4505-B3FE-95F3063854B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666" y="1828798"/>
            <a:ext cx="4637104" cy="312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Литература – это искусство слова - Статьи - Газета «Учитель Дагестана»">
            <a:extLst>
              <a:ext uri="{FF2B5EF4-FFF2-40B4-BE49-F238E27FC236}">
                <a16:creationId xmlns:a16="http://schemas.microsoft.com/office/drawing/2014/main" xmlns="" id="{C9A40509-AB4B-4DAD-B720-91AABA536EA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1" y="1828799"/>
            <a:ext cx="5009965" cy="3124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8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9F8DBE-B581-47DC-9FC5-753A47643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779" y="390617"/>
            <a:ext cx="9746833" cy="905523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временные виды искусства</a:t>
            </a:r>
          </a:p>
        </p:txBody>
      </p:sp>
      <p:pic>
        <p:nvPicPr>
          <p:cNvPr id="3074" name="Picture 2" descr="Виды танцев. Современный танец (ч.1)">
            <a:extLst>
              <a:ext uri="{FF2B5EF4-FFF2-40B4-BE49-F238E27FC236}">
                <a16:creationId xmlns:a16="http://schemas.microsoft.com/office/drawing/2014/main" xmlns="" id="{DCAE51E1-1225-4BA0-B21A-264A79F9E2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19" y="4037051"/>
            <a:ext cx="4282598" cy="270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инотеатр на Пресне Зотов.Кино">
            <a:extLst>
              <a:ext uri="{FF2B5EF4-FFF2-40B4-BE49-F238E27FC236}">
                <a16:creationId xmlns:a16="http://schemas.microsoft.com/office/drawing/2014/main" xmlns="" id="{B9BE663E-E79F-49EB-BF09-DE006AD70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921" y="1296140"/>
            <a:ext cx="4551886" cy="270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Цирк без животных – это не цирк»: дрессировщики обсудили самую важную для  себя тему">
            <a:extLst>
              <a:ext uri="{FF2B5EF4-FFF2-40B4-BE49-F238E27FC236}">
                <a16:creationId xmlns:a16="http://schemas.microsoft.com/office/drawing/2014/main" xmlns="" id="{AFAC61F2-79D0-42F9-A4CB-7A573D4CB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0" y="1296141"/>
            <a:ext cx="4989250" cy="274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21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25DFF0-0BF2-41B4-85DF-96B291B6F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881" y="624110"/>
            <a:ext cx="9826732" cy="128089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группам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7AE0F1-64AF-4AD2-9F0A-8AF275284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867" y="1509204"/>
            <a:ext cx="11043821" cy="488271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группа.  Основные цвета. Какие цвета называются ахроматические.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группа. Графические материалы. Какие цвета называются хроматическими.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группа. Живописные материалы. Разновидности рельефа.</a:t>
            </a:r>
          </a:p>
        </p:txBody>
      </p:sp>
    </p:spTree>
    <p:extLst>
      <p:ext uri="{BB962C8B-B14F-4D97-AF65-F5344CB8AC3E}">
        <p14:creationId xmlns:p14="http://schemas.microsoft.com/office/powerpoint/2010/main" val="56625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379" y="624110"/>
            <a:ext cx="9853233" cy="128089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149" y="1269241"/>
            <a:ext cx="11204811" cy="532262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группа. 1 вопрос: красный, желтый, синий.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2 вопрос: оттенки черного, белого, серого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группа. 1 вопрос: карандаши, сангина, уголь, пастель и т.д.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2 вопрос: все цвета спектра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группа. 1 вопрос: акварель, гуашь, масло, темпера.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2 вопрос: барельеф,  горельеф, контррельеф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123558-DE79-451E-9F94-3828598CD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2167" y="624110"/>
            <a:ext cx="9702446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924C72-F04A-488C-B535-6C6D78136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118" y="1633491"/>
            <a:ext cx="10279494" cy="427773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образ, выполненный цветом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образ выполненный карандашом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образ выполненный при помощи глины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образ природы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образ человека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Пейзаж, живопись, скульптура, портрет, графика</a:t>
            </a:r>
          </a:p>
        </p:txBody>
      </p:sp>
    </p:spTree>
    <p:extLst>
      <p:ext uri="{BB962C8B-B14F-4D97-AF65-F5344CB8AC3E}">
        <p14:creationId xmlns:p14="http://schemas.microsoft.com/office/powerpoint/2010/main" val="242423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638" y="50128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огда возникло искусство?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922" y="1337481"/>
            <a:ext cx="11000096" cy="51725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Первобытное искусство. Возникло около 30 тысячелетия до н.э.</a:t>
            </a:r>
          </a:p>
          <a:p>
            <a:pPr marL="0" indent="0" algn="ctr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708" y="1992572"/>
            <a:ext cx="2784144" cy="354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846" y="1992571"/>
            <a:ext cx="7032505" cy="354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87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C26B86-79EB-42D6-8860-6E6125E98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8283" y="624109"/>
            <a:ext cx="10146330" cy="5794446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изобразительного искусства.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83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09DBEB-0242-4B75-B4A6-B64E67EE6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491" y="355108"/>
            <a:ext cx="9871121" cy="745724"/>
          </a:xfrm>
        </p:spPr>
        <p:txBody>
          <a:bodyPr/>
          <a:lstStyle/>
          <a:p>
            <a:pPr algn="ctr"/>
            <a:r>
              <a:rPr lang="tt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изобразительного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искусства</a:t>
            </a:r>
          </a:p>
        </p:txBody>
      </p:sp>
      <p:pic>
        <p:nvPicPr>
          <p:cNvPr id="4" name="Объект 3" descr="Живопись — Википедия">
            <a:extLst>
              <a:ext uri="{FF2B5EF4-FFF2-40B4-BE49-F238E27FC236}">
                <a16:creationId xmlns:a16="http://schemas.microsoft.com/office/drawing/2014/main" xmlns="" id="{65463765-F753-409E-A525-17AC9F196B1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77" y="1247367"/>
            <a:ext cx="314325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рафика — Публикации — Сетевое издание «Звуки Красок»">
            <a:extLst>
              <a:ext uri="{FF2B5EF4-FFF2-40B4-BE49-F238E27FC236}">
                <a16:creationId xmlns:a16="http://schemas.microsoft.com/office/drawing/2014/main" xmlns="" id="{94B0B530-3443-404C-A9D4-693CE34E30D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88" y="1247366"/>
            <a:ext cx="301117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азвитие скульптуры: от истоков до наших дней - Art Stone Group Москва">
            <a:extLst>
              <a:ext uri="{FF2B5EF4-FFF2-40B4-BE49-F238E27FC236}">
                <a16:creationId xmlns:a16="http://schemas.microsoft.com/office/drawing/2014/main" xmlns="" id="{D0BA776B-D642-4E56-8BE5-3206077E922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5402" y="1247365"/>
            <a:ext cx="256921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Декоративно-прикладное искусство (ДПИ): гид по видам, стилям и техникам">
            <a:extLst>
              <a:ext uri="{FF2B5EF4-FFF2-40B4-BE49-F238E27FC236}">
                <a16:creationId xmlns:a16="http://schemas.microsoft.com/office/drawing/2014/main" xmlns="" id="{C8AE7C61-C3DD-4558-A756-63630ED6920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959" y="4399412"/>
            <a:ext cx="3010535" cy="1983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Стили архитектуры и их происхождение | The Architect">
            <a:extLst>
              <a:ext uri="{FF2B5EF4-FFF2-40B4-BE49-F238E27FC236}">
                <a16:creationId xmlns:a16="http://schemas.microsoft.com/office/drawing/2014/main" xmlns="" id="{2D60327A-95A2-4C4D-A890-9634279279AF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51" y="4399412"/>
            <a:ext cx="3211195" cy="1985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241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CE3D2F-262E-4474-B5E2-F14284C4C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023" y="624110"/>
            <a:ext cx="9764589" cy="128089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Пространственные виды искусства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конструктивные</a:t>
            </a:r>
          </a:p>
        </p:txBody>
      </p:sp>
      <p:pic>
        <p:nvPicPr>
          <p:cNvPr id="5" name="Рисунок 4" descr="Деревянные дома: современная архитектура на фото | AD Magazine">
            <a:extLst>
              <a:ext uri="{FF2B5EF4-FFF2-40B4-BE49-F238E27FC236}">
                <a16:creationId xmlns:a16="http://schemas.microsoft.com/office/drawing/2014/main" xmlns="" id="{535FD57B-4B7D-4892-AFB2-741E9B40749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4" y="2237173"/>
            <a:ext cx="4580861" cy="3944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02C8AE4-D625-47B8-96CA-22E4DFCDBBA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30" y="2185170"/>
            <a:ext cx="4984897" cy="39967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929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04185A-525C-43F3-84CB-985FC7B66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103" y="381740"/>
            <a:ext cx="9915509" cy="8345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Пространственные виды искусства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</a:t>
            </a:r>
          </a:p>
        </p:txBody>
      </p:sp>
      <p:pic>
        <p:nvPicPr>
          <p:cNvPr id="4" name="Объект 3" descr="Резьба по дереву по-женски. Кокорина Надежда">
            <a:extLst>
              <a:ext uri="{FF2B5EF4-FFF2-40B4-BE49-F238E27FC236}">
                <a16:creationId xmlns:a16="http://schemas.microsoft.com/office/drawing/2014/main" xmlns="" id="{DC96C40B-CD4C-4F87-8703-94C08FC8970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05" y="1478404"/>
            <a:ext cx="2962910" cy="2664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ородецкая роспись: ребрендинг фабрики: Ребрендинг, Разработка фирменного  стиля, Разработка дизайна упаковки - Портфолио Depot">
            <a:extLst>
              <a:ext uri="{FF2B5EF4-FFF2-40B4-BE49-F238E27FC236}">
                <a16:creationId xmlns:a16="http://schemas.microsoft.com/office/drawing/2014/main" xmlns="" id="{B7C0B8C1-964B-4996-91FF-F7E5A087E8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800" y="3209552"/>
            <a:ext cx="2962910" cy="26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Чем полезно вязание крючком для здоровья - belpodium.ru">
            <a:extLst>
              <a:ext uri="{FF2B5EF4-FFF2-40B4-BE49-F238E27FC236}">
                <a16:creationId xmlns:a16="http://schemas.microsoft.com/office/drawing/2014/main" xmlns="" id="{E208BE65-14DB-405D-A130-6636CA435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195" y="1478404"/>
            <a:ext cx="3073708" cy="26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3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493</TotalTime>
  <Words>171</Words>
  <Application>Microsoft Office PowerPoint</Application>
  <PresentationFormat>Произвольный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 Основы языка изображения. Выразительные средства, художественный образ и восприятие произведений</vt:lpstr>
      <vt:lpstr>Вопросы по группам</vt:lpstr>
      <vt:lpstr>Ответы на вопросы</vt:lpstr>
      <vt:lpstr>Дайте определение</vt:lpstr>
      <vt:lpstr>Когда возникло искусство?</vt:lpstr>
      <vt:lpstr> Виды изобразительного искусства.    </vt:lpstr>
      <vt:lpstr>Виды изобразительного искусства</vt:lpstr>
      <vt:lpstr>Пространственные виды искусства конструктивные</vt:lpstr>
      <vt:lpstr>Пространственные виды искусства декоративные</vt:lpstr>
      <vt:lpstr>Пространственные виды искусства изобразительные</vt:lpstr>
      <vt:lpstr>Временные виды искусства</vt:lpstr>
      <vt:lpstr>Пространственно – временные виды искусства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изобразительного искусства</dc:title>
  <dc:creator>Ирина Талипова</dc:creator>
  <cp:lastModifiedBy>ирина</cp:lastModifiedBy>
  <cp:revision>10</cp:revision>
  <dcterms:created xsi:type="dcterms:W3CDTF">2025-10-14T09:26:50Z</dcterms:created>
  <dcterms:modified xsi:type="dcterms:W3CDTF">2025-10-18T19:17:41Z</dcterms:modified>
</cp:coreProperties>
</file>