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597" autoAdjust="0"/>
    <p:restoredTop sz="94638" autoAdjust="0"/>
  </p:normalViewPr>
  <p:slideViewPr>
    <p:cSldViewPr>
      <p:cViewPr varScale="1">
        <p:scale>
          <a:sx n="82" d="100"/>
          <a:sy n="82" d="100"/>
        </p:scale>
        <p:origin x="-1572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15.10.2020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15.10.2020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15.10.2020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15.10.2020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15.10.2020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15.10.2020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15.10.2020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1.xml"/><Relationship Id="rId1" Type="http://schemas.openxmlformats.org/officeDocument/2006/relationships/video" Target="file:///C:\Users\&#1051;&#1102;&#1073;&#1072;\Desktop\&#1080;&#1085;&#1090;&#1077;&#1088;&#1072;&#1082;&#1090;&#1080;&#1074;&#1085;&#1072;&#1103;%20&#1087;&#1088;&#1077;&#1079;&#1077;&#1085;&#1090;&#1072;&#1094;&#1080;&#1103;&#1054;&#1090;_&#1079;&#1077;&#1088;&#1085;&#1099;&#1096;&#1082;&#1072;_&#1076;&#1086;_&#1073;&#1091;&#1083;&#1086;&#1095;&#1082;&#1080;.mp4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интерактивная презентацияОт_зернышка_до_булочки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-152400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450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PresentationFormat>Экран (4:3)</PresentationFormat>
  <Paragraphs>0</Paragraphs>
  <Slides>1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Тема Office</vt:lpstr>
      <vt:lpstr>Слайд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Люба</dc:creator>
  <cp:lastModifiedBy>Люба</cp:lastModifiedBy>
  <cp:revision>1</cp:revision>
  <dcterms:created xsi:type="dcterms:W3CDTF">2020-10-15T14:46:16Z</dcterms:created>
  <dcterms:modified xsi:type="dcterms:W3CDTF">2020-10-15T14:47:43Z</dcterms:modified>
</cp:coreProperties>
</file>