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3" r:id="rId4"/>
    <p:sldId id="264" r:id="rId5"/>
    <p:sldId id="265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74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2"/>
            <a:ext cx="912566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501317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Воспитатели: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Сафронова Светлана Владимировна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Глухова Татьяна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Михайловна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МОУ КНШ Д/С №14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55216"/>
            <a:ext cx="4536504" cy="1451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4788024" y="751929"/>
            <a:ext cx="4233887" cy="59894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5063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32" y="0"/>
              <a:ext cx="9125668" cy="685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70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38" r="6589" b="7863"/>
            <a:stretch/>
          </p:blipFill>
          <p:spPr bwMode="auto">
            <a:xfrm>
              <a:off x="0" y="692695"/>
              <a:ext cx="4931324" cy="374230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928" y="3176912"/>
              <a:ext cx="5124026" cy="36354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2247001" y="88421"/>
            <a:ext cx="4668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Эмблема и направления деятельности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эколят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82200" y="2668270"/>
            <a:ext cx="36662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Схема круговорота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воды в природе</a:t>
            </a:r>
          </a:p>
        </p:txBody>
      </p:sp>
    </p:spTree>
    <p:extLst>
      <p:ext uri="{BB962C8B-B14F-4D97-AF65-F5344CB8AC3E}">
        <p14:creationId xmlns:p14="http://schemas.microsoft.com/office/powerpoint/2010/main" val="2185445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2" y="0"/>
            <a:ext cx="912566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693450"/>
            <a:ext cx="4104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Бутылочка с клятвой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эколят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03771" y="1198009"/>
            <a:ext cx="8392659" cy="5215731"/>
            <a:chOff x="303771" y="1198009"/>
            <a:chExt cx="8392659" cy="5215731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>
              <a:off x="303771" y="1198009"/>
              <a:ext cx="4248472" cy="52157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195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286"/>
            <a:stretch/>
          </p:blipFill>
          <p:spPr bwMode="auto">
            <a:xfrm>
              <a:off x="4687956" y="1198009"/>
              <a:ext cx="4008474" cy="52157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243" y="710646"/>
            <a:ext cx="427990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8347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8867" y="-13108"/>
            <a:ext cx="9125668" cy="6974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157299"/>
            <a:ext cx="40416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Водоохранные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знаки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261" t="21863" b="50000"/>
          <a:stretch/>
        </p:blipFill>
        <p:spPr bwMode="auto">
          <a:xfrm>
            <a:off x="224465" y="692696"/>
            <a:ext cx="3968196" cy="26932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224465" y="3645024"/>
            <a:ext cx="3830873" cy="3224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4283967" y="668389"/>
            <a:ext cx="4117851" cy="2745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4314638" y="3474208"/>
            <a:ext cx="4087180" cy="332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51691" y="157299"/>
            <a:ext cx="3889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Красная книга Челябинской области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466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2" y="0"/>
            <a:ext cx="912566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44"/>
          <a:stretch/>
        </p:blipFill>
        <p:spPr bwMode="auto">
          <a:xfrm>
            <a:off x="487703" y="557972"/>
            <a:ext cx="3993765" cy="3055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391055" y="3804098"/>
            <a:ext cx="4142988" cy="2735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2759" y="188640"/>
            <a:ext cx="3773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Правила поведения у воды и на воде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5" name="Picture 5" descr="C:\Users\user\Desktop\РЫБЫ\фото\IMG_20210420_16165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165" y="557972"/>
            <a:ext cx="3841571" cy="28811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user\Desktop\РЫБЫ\фото\IMG_20210420_14243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3" r="3598" b="17266"/>
          <a:stretch/>
        </p:blipFill>
        <p:spPr bwMode="auto">
          <a:xfrm>
            <a:off x="4932040" y="3613587"/>
            <a:ext cx="3600400" cy="29844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87082" y="188640"/>
            <a:ext cx="2090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Очистим воду сами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6561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1514</TotalTime>
  <Words>43</Words>
  <Application>Microsoft Office PowerPoint</Application>
  <PresentationFormat>Экран 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21</cp:revision>
  <dcterms:created xsi:type="dcterms:W3CDTF">2021-04-20T10:00:48Z</dcterms:created>
  <dcterms:modified xsi:type="dcterms:W3CDTF">2021-10-13T08:57:30Z</dcterms:modified>
</cp:coreProperties>
</file>