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658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SLIDES_API567725626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SLIDES_API567725626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SLIDES_API567725626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SLIDES_API567725626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SLIDES_API567725626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SLIDES_API567725626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SLIDES_API567725626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SLIDES_API567725626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SLIDES_API567725626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SLIDES_API567725626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SLIDES_API567725626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SLIDES_API567725626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SLIDES_API567725626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SLIDES_API567725626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SLIDES_API567725626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SLIDES_API567725626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SLIDES_API567725626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SLIDES_API567725626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SLIDES_API567725626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SLIDES_API567725626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SLIDES_API567725626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SLIDES_API567725626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SLIDES_API567725626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SLIDES_API567725626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SLIDES_API567725626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SLIDES_API567725626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SLIDES_API567725626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SLIDES_API567725626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SLIDES_API567725626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SLIDES_API567725626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SLIDES_API567725626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SLIDES_API567725626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SLIDES_API567725626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SLIDES_API567725626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pearmin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Современное воспитание подрастающего </a:t>
            </a:r>
            <a:r>
              <a:rPr lang="en" dirty="0" smtClean="0"/>
              <a:t>поколения</a:t>
            </a:r>
            <a:r>
              <a:rPr lang="ru-RU" dirty="0" smtClean="0"/>
              <a:t>.</a:t>
            </a:r>
            <a:endParaRPr dirty="0"/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И</a:t>
            </a:r>
            <a:r>
              <a:rPr lang="en" dirty="0" smtClean="0"/>
              <a:t>сследовательский</a:t>
            </a:r>
            <a:r>
              <a:rPr lang="ru-RU" dirty="0" smtClean="0"/>
              <a:t> проект Михайлова А.В. МБОУ СОШ№5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 </a:t>
            </a:r>
            <a:r>
              <a:rPr lang="ru-RU" smtClean="0"/>
              <a:t>                                        </a:t>
            </a:r>
            <a:r>
              <a:rPr lang="ru-RU" smtClean="0"/>
              <a:t>г</a:t>
            </a:r>
            <a:r>
              <a:rPr lang="ru-RU" dirty="0" smtClean="0"/>
              <a:t>. Бугульма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Образовательные стандарты</a:t>
            </a:r>
            <a:endParaRPr/>
          </a:p>
        </p:txBody>
      </p:sp>
      <p:sp>
        <p:nvSpPr>
          <p:cNvPr id="138" name="Google Shape;138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pic>
        <p:nvPicPr>
          <p:cNvPr id="139" name="Google Shape;13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2"/>
          <p:cNvSpPr txBox="1"/>
          <p:nvPr/>
        </p:nvSpPr>
        <p:spPr>
          <a:xfrm>
            <a:off x="317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Гибкость стандартов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1" name="Google Shape;141;p22"/>
          <p:cNvSpPr txBox="1"/>
          <p:nvPr/>
        </p:nvSpPr>
        <p:spPr>
          <a:xfrm>
            <a:off x="317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Современные образовательные стандарты должны адаптироваться к изменениям в обществе и потребностям семей, учитывая значения критического мышления и креативности.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42" name="Google Shape;14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8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2"/>
          <p:cNvSpPr txBox="1"/>
          <p:nvPr/>
        </p:nvSpPr>
        <p:spPr>
          <a:xfrm>
            <a:off x="3111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Интеграция навыков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4" name="Google Shape;144;p22"/>
          <p:cNvSpPr txBox="1"/>
          <p:nvPr/>
        </p:nvSpPr>
        <p:spPr>
          <a:xfrm>
            <a:off x="3111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Необходимость интеграции академических знаний с социальным и эмоциональным развитием учащихся, что подчеркивает важность междисциплинарного подхода.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45" name="Google Shape;145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2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2"/>
          <p:cNvSpPr txBox="1"/>
          <p:nvPr/>
        </p:nvSpPr>
        <p:spPr>
          <a:xfrm>
            <a:off x="5905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Здоровая образовательная среда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7" name="Google Shape;147;p22"/>
          <p:cNvSpPr txBox="1"/>
          <p:nvPr/>
        </p:nvSpPr>
        <p:spPr>
          <a:xfrm>
            <a:off x="5905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Создание среды, где ценятся разные мнения, способствует обмену идеями и уважению, что важно для формирования ответственного поколения.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Успешные практики работы педагогов</a:t>
            </a:r>
            <a:endParaRPr/>
          </a:p>
        </p:txBody>
      </p:sp>
      <p:sp>
        <p:nvSpPr>
          <p:cNvPr id="153" name="Google Shape;153;p23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В современных школах активно внедряются инновационные практики. Учитель Андрей Владимирович разработал проект «Наш город: история и будущее», интегрируя разные предметы и развивая командные навыки. Ирина Сергеевна использует настольные игры на уроках математики, повышая интерес учеников. В гимназии акцент на эмоциях с помощью "круга обсуждений" укрепляет доверие. Эти методики развивают умения, необходимые для успешной социализации детей и подчеркивают важность обмена опытом между педагогами.</a:t>
            </a:r>
            <a:endParaRPr/>
          </a:p>
        </p:txBody>
      </p:sp>
      <p:sp>
        <p:nvSpPr>
          <p:cNvPr id="154" name="Google Shape;154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4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Эффективные педагогические практики и примеры их внедрения</a:t>
            </a:r>
            <a:endParaRPr/>
          </a:p>
        </p:txBody>
      </p:sp>
      <p:sp>
        <p:nvSpPr>
          <p:cNvPr id="160" name="Google Shape;160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pic>
        <p:nvPicPr>
          <p:cNvPr id="161" name="Google Shape;16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5000" y="127000"/>
            <a:ext cx="5080001" cy="3810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5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Эффективные педагогические практики и примеры их внедрения</a:t>
            </a:r>
            <a:endParaRPr/>
          </a:p>
        </p:txBody>
      </p:sp>
      <p:sp>
        <p:nvSpPr>
          <p:cNvPr id="167" name="Google Shape;167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pic>
        <p:nvPicPr>
          <p:cNvPr id="168" name="Google Shape;16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5000" y="128982"/>
            <a:ext cx="5080000" cy="38060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Рекомендации для учителей</a:t>
            </a:r>
            <a:endParaRPr/>
          </a:p>
        </p:txBody>
      </p:sp>
      <p:sp>
        <p:nvSpPr>
          <p:cNvPr id="174" name="Google Shape;174;p26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1. Создание инклюзивной образовательной среды, где уважаются индивидуальные особенности каждого ученика.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2. Активное вовлечение учащихся в принятие решений о темах и форматах учебных проектов.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3. Интеграция практического опыта через групповые проекты и выездные экскурсии.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4. Обмен опытом с коллегами и участие в профессиональных сообществах.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5. Активный диалог с родителями для укрепления партнерства.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6. Внедрение технологий для повышения мотивации и доступности обучения.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7. Развитие эмоционального интеллекта через ролевые игры и тренинги.</a:t>
            </a:r>
            <a:endParaRPr/>
          </a:p>
        </p:txBody>
      </p:sp>
      <p:sp>
        <p:nvSpPr>
          <p:cNvPr id="175" name="Google Shape;175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7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Методы педагогического исследования для интеграции современных методов воспитания</a:t>
            </a:r>
            <a:endParaRPr/>
          </a:p>
        </p:txBody>
      </p:sp>
      <p:sp>
        <p:nvSpPr>
          <p:cNvPr id="181" name="Google Shape;181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pic>
        <p:nvPicPr>
          <p:cNvPr id="182" name="Google Shape;18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5000" y="603250"/>
            <a:ext cx="5080000" cy="285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Роль родителей в современном воспитании</a:t>
            </a:r>
            <a:endParaRPr/>
          </a:p>
        </p:txBody>
      </p:sp>
      <p:sp>
        <p:nvSpPr>
          <p:cNvPr id="188" name="Google Shape;188;p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pic>
        <p:nvPicPr>
          <p:cNvPr id="189" name="Google Shape;18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500" y="1651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8"/>
          <p:cNvSpPr txBox="1"/>
          <p:nvPr/>
        </p:nvSpPr>
        <p:spPr>
          <a:xfrm>
            <a:off x="317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Активное участие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1" name="Google Shape;191;p28"/>
          <p:cNvSpPr txBox="1"/>
          <p:nvPr/>
        </p:nvSpPr>
        <p:spPr>
          <a:xfrm>
            <a:off x="317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Родители должны активно вовлекаться в жизнь детей, поддерживая их в учебе и эмоциональном развитии. Важно внимание к новым подходам, связанным с цифровыми технологиями.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92" name="Google Shape;192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8500" y="1651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8"/>
          <p:cNvSpPr txBox="1"/>
          <p:nvPr/>
        </p:nvSpPr>
        <p:spPr>
          <a:xfrm>
            <a:off x="3111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Безопасное онлайн-пространство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4" name="Google Shape;194;p28"/>
          <p:cNvSpPr txBox="1"/>
          <p:nvPr/>
        </p:nvSpPr>
        <p:spPr>
          <a:xfrm>
            <a:off x="3111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С увеличением времени в интернете родителям нужно следить за контентом, с которым сталкиваются их дети, создавая безопасную среду для обсуждения.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95" name="Google Shape;195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2500" y="1651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8"/>
          <p:cNvSpPr txBox="1"/>
          <p:nvPr/>
        </p:nvSpPr>
        <p:spPr>
          <a:xfrm>
            <a:off x="5905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Сотрудничество с образовательными учреждениями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7" name="Google Shape;197;p28"/>
          <p:cNvSpPr txBox="1"/>
          <p:nvPr/>
        </p:nvSpPr>
        <p:spPr>
          <a:xfrm>
            <a:off x="5905500" y="31115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Родители становятся партнёрами учителей, участвуя в школьной жизни и обмене опытом, что критично для успешного воспитания подрастающего поколения.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Заключение</a:t>
            </a:r>
            <a:endParaRPr/>
          </a:p>
        </p:txBody>
      </p:sp>
      <p:sp>
        <p:nvSpPr>
          <p:cNvPr id="203" name="Google Shape;203;p29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Современное воспитание детей – это сложный процесс, требующий адаптации к быстро меняющемуся обществу. Важно учитывать влияние технологий, социальных изменений и образовательных стандартов. Родители и учителя должны активно участвовать в воспитании, использовать современные подходы и создавать атмосферу доверия. Комплексный подход к воспитанию поможет сформировать гармоничную личность и подготовит детей к жизни в современном мире. Продолжим исследовать и адаптировать методы для лучшего будущего.</a:t>
            </a:r>
            <a:endParaRPr/>
          </a:p>
        </p:txBody>
      </p:sp>
      <p:sp>
        <p:nvSpPr>
          <p:cNvPr id="204" name="Google Shape;204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Цель</a:t>
            </a:r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Выявить и проанализировать современные подходы к воспитанию детей, способствующие гармоничному развитию личности.</a:t>
            </a:r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Задачи</a:t>
            </a:r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1. Изучить существующие модели воспитания в современных условиях. 2. Проанализировать успешные практики из жизни педагогов и образовательных учреждений. 3. Разработать рекомендации для учителей и родителей.</a:t>
            </a:r>
            <a:endParaRPr/>
          </a:p>
        </p:txBody>
      </p:sp>
      <p:sp>
        <p:nvSpPr>
          <p:cNvPr id="74" name="Google Shape;74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Проблема</a:t>
            </a:r>
            <a:endParaRPr/>
          </a:p>
        </p:txBody>
      </p:sp>
      <p:sp>
        <p:nvSpPr>
          <p:cNvPr id="80" name="Google Shape;80;p16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Современное воспитание подрастающего поколения сталкивается с проблемами влияния технологий, социальных сетей и культурных изменений на формирование личности ребенка.</a:t>
            </a:r>
            <a:endParaRPr/>
          </a:p>
        </p:txBody>
      </p:sp>
      <p:sp>
        <p:nvSpPr>
          <p:cNvPr id="81" name="Google Shape;81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Введение</a:t>
            </a:r>
            <a:endParaRPr/>
          </a:p>
        </p:txBody>
      </p:sp>
      <p:sp>
        <p:nvSpPr>
          <p:cNvPr id="87" name="Google Shape;87;p17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Современное воспитание подрастающего поколения — сложный процесс, требующий анализа изменений в обществе. Технологические и социальные трансформации влияют на формирование личности ребенка. Мы исследуем методы воспитания в условиях цифровой эпохи, анализируем влияние глобализации и новых образовательных стандартов. Также рассмотрим успешные практики педагогов и разработаем рекомендации для родителей и учителей, акцентируя важность их совместных усилий в воспитании детей.</a:t>
            </a:r>
            <a:endParaRPr/>
          </a:p>
        </p:txBody>
      </p:sp>
      <p:sp>
        <p:nvSpPr>
          <p:cNvPr id="88" name="Google Shape;88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Актуальность исследования</a:t>
            </a:r>
            <a:endParaRPr/>
          </a:p>
        </p:txBody>
      </p:sp>
      <p:sp>
        <p:nvSpPr>
          <p:cNvPr id="94" name="Google Shape;94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8"/>
          <p:cNvSpPr txBox="1"/>
          <p:nvPr/>
        </p:nvSpPr>
        <p:spPr>
          <a:xfrm>
            <a:off x="317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Современные вызовы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7" name="Google Shape;97;p18"/>
          <p:cNvSpPr txBox="1"/>
          <p:nvPr/>
        </p:nvSpPr>
        <p:spPr>
          <a:xfrm>
            <a:off x="317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К цифровым технологиям, глобализации и социальным изменениям необходимо адаптировать воспитательный процесс, учитывая влияние на психику и эмоциональное состояние детей.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98" name="Google Shape;9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8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/>
          <p:cNvSpPr txBox="1"/>
          <p:nvPr/>
        </p:nvSpPr>
        <p:spPr>
          <a:xfrm>
            <a:off x="3111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Роль технологий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0" name="Google Shape;100;p18"/>
          <p:cNvSpPr txBox="1"/>
          <p:nvPr/>
        </p:nvSpPr>
        <p:spPr>
          <a:xfrm>
            <a:off x="3111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Современные технологии не только обучение, но и новая форма взаимодействия. Важно развивать критическое мышление у детей для противодействия негативному воздействию киберпространства.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01" name="Google Shape;101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2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8"/>
          <p:cNvSpPr txBox="1"/>
          <p:nvPr/>
        </p:nvSpPr>
        <p:spPr>
          <a:xfrm>
            <a:off x="5905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Семейные изменения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3" name="Google Shape;103;p18"/>
          <p:cNvSpPr txBox="1"/>
          <p:nvPr/>
        </p:nvSpPr>
        <p:spPr>
          <a:xfrm>
            <a:off x="5905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Современная семья требует нового подхода к взаимодействию родителей и педагогов. Платформы для обсуждений вопросов воспитания помогут улучшить сотрудничество.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Схема методов воспитания, отражающая современные подходы</a:t>
            </a:r>
            <a:endParaRPr/>
          </a:p>
        </p:txBody>
      </p:sp>
      <p:sp>
        <p:nvSpPr>
          <p:cNvPr id="109" name="Google Shape;109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pic>
        <p:nvPicPr>
          <p:cNvPr id="110" name="Google Shape;11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5000" y="605887"/>
            <a:ext cx="5080000" cy="2852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Технологический аспект воспитания</a:t>
            </a:r>
            <a:endParaRPr/>
          </a:p>
        </p:txBody>
      </p:sp>
      <p:sp>
        <p:nvSpPr>
          <p:cNvPr id="116" name="Google Shape;116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pic>
        <p:nvPicPr>
          <p:cNvPr id="117" name="Google Shape;11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0"/>
          <p:cNvSpPr txBox="1"/>
          <p:nvPr/>
        </p:nvSpPr>
        <p:spPr>
          <a:xfrm>
            <a:off x="317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Внедрение технологий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9" name="Google Shape;119;p20"/>
          <p:cNvSpPr txBox="1"/>
          <p:nvPr/>
        </p:nvSpPr>
        <p:spPr>
          <a:xfrm>
            <a:off x="317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Современные технологии, такие как смартфоны и планшеты, создают новые возможности для обучения, развивая самостоятельность и критическое мышление у детей.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20" name="Google Shape;12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8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0"/>
          <p:cNvSpPr txBox="1"/>
          <p:nvPr/>
        </p:nvSpPr>
        <p:spPr>
          <a:xfrm>
            <a:off x="3111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Преимущества и недостатки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3111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Цифровые инструменты способствуют созданию интерактивной образовательной среды, однако вызывают проблемы, такие как отвлечение, кибербуллинг и недостаток социальных навыков.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23" name="Google Shape;123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2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0"/>
          <p:cNvSpPr txBox="1"/>
          <p:nvPr/>
        </p:nvSpPr>
        <p:spPr>
          <a:xfrm>
            <a:off x="5905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Цифровая грамотность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5" name="Google Shape;125;p20"/>
          <p:cNvSpPr txBox="1"/>
          <p:nvPr/>
        </p:nvSpPr>
        <p:spPr>
          <a:xfrm>
            <a:off x="5905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Воспитание требует обучения навыкам безопасного использования интернета и этики онлайн-взаимодействия, что необходимо для адаптации к современному обществу.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Социальные изменения и их влияние на детей</a:t>
            </a:r>
            <a:endParaRPr/>
          </a:p>
        </p:txBody>
      </p:sp>
      <p:sp>
        <p:nvSpPr>
          <p:cNvPr id="131" name="Google Shape;131;p21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Современное общество претерпевает значительные изменения, касающиеся семейных структур, влияя на ценности и поведение детей. Традиционные семьи заменяются новыми формами, что меняет представления о норме. Дети сталкиваются с конфликтами ценностей и теряют интерес к культурным достижениям в условиях поп-культуры. Мода становится важным аспектом самоидентификации, однако стандарты красоты могут привести к комплексам неполноценности. Воспитатели должны развивать критическое мышление у детей для формирования реальных взглядов.</a:t>
            </a:r>
            <a:endParaRPr/>
          </a:p>
        </p:txBody>
      </p:sp>
      <p:sp>
        <p:nvSpPr>
          <p:cNvPr id="132" name="Google Shape;132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809</Words>
  <Application>Microsoft Office PowerPoint</Application>
  <PresentationFormat>Экран (16:9)</PresentationFormat>
  <Paragraphs>73</Paragraphs>
  <Slides>17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Proxima Nova</vt:lpstr>
      <vt:lpstr>Spearmint</vt:lpstr>
      <vt:lpstr>Современное воспитание подрастающего поколения.</vt:lpstr>
      <vt:lpstr>Цель</vt:lpstr>
      <vt:lpstr>Задачи</vt:lpstr>
      <vt:lpstr>Проблема</vt:lpstr>
      <vt:lpstr>Введение</vt:lpstr>
      <vt:lpstr>Актуальность исследования</vt:lpstr>
      <vt:lpstr>Презентация PowerPoint</vt:lpstr>
      <vt:lpstr>Технологический аспект воспитания</vt:lpstr>
      <vt:lpstr>Социальные изменения и их влияние на детей</vt:lpstr>
      <vt:lpstr>Образовательные стандарты</vt:lpstr>
      <vt:lpstr>Успешные практики работы педагогов</vt:lpstr>
      <vt:lpstr>Презентация PowerPoint</vt:lpstr>
      <vt:lpstr>Презентация PowerPoint</vt:lpstr>
      <vt:lpstr>Рекомендации для учителей</vt:lpstr>
      <vt:lpstr>Презентация PowerPoint</vt:lpstr>
      <vt:lpstr>Роль родителей в современном воспитании</vt:lpstr>
      <vt:lpstr>Заключение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Современное воспитание подрастающего поколения.</dc:title>
  <cp:lastModifiedBy>Пользователь Windows</cp:lastModifiedBy>
  <cp:revision>1</cp:revision>
  <dcterms:modified xsi:type="dcterms:W3CDTF">2025-09-11T06:59:37Z</dcterms:modified>
</cp:coreProperties>
</file>