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04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C480E-6865-4A85-9E21-38EA659CA3D8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92889-0B83-4F83-A549-2AAB76EB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23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92889-0B83-4F83-A549-2AAB76EB52C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976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5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994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371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0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46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893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969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146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60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210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123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5065D-0565-458E-B178-65608328416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D8685-F837-4AAE-AAFF-0CC004ED4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15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18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444162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+ Мы</a:t>
            </a:r>
            <a:endParaRPr lang="ru-RU" sz="1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7" y="2857499"/>
            <a:ext cx="6409482" cy="3610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7501346" y="2984046"/>
            <a:ext cx="43063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Верхорубова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Анатольевна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31»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поселка Краснобродского,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«Б» класса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2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90112" y="0"/>
            <a:ext cx="6191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2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ages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18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1916" y="2051795"/>
            <a:ext cx="110966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3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18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475" y="514350"/>
            <a:ext cx="1147762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начинается Россия?</a:t>
            </a:r>
          </a:p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Курил? С 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Камчатки? </a:t>
            </a:r>
            <a:endParaRPr lang="ru-RU" sz="6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6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омандор?</a:t>
            </a:r>
          </a:p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грустят 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 ее степные</a:t>
            </a:r>
          </a:p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камышами 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ее озер?</a:t>
            </a:r>
          </a:p>
        </p:txBody>
      </p:sp>
    </p:spTree>
    <p:extLst>
      <p:ext uri="{BB962C8B-B14F-4D97-AF65-F5344CB8AC3E}">
        <p14:creationId xmlns:p14="http://schemas.microsoft.com/office/powerpoint/2010/main" val="93222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18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1" y="328076"/>
            <a:ext cx="12039599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начинается с пристрастия</a:t>
            </a:r>
          </a:p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труду, к терпению, к правде, к доброте.</a:t>
            </a:r>
          </a:p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в чем 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звезда</a:t>
            </a:r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6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прекрасна!</a:t>
            </a:r>
          </a:p>
          <a:p>
            <a:pPr algn="ctr"/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горит и светит 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темноте</a:t>
            </a: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135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41715" y="1213008"/>
            <a:ext cx="1116438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Россия, в этом слове 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огонь и сила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слове победы 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пламя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Поднимаем России 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знамя.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Россия, 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слове огонь и сила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слове 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пламя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Поднимаем Росси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знамя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5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131</Words>
  <Application>Microsoft Office PowerPoint</Application>
  <PresentationFormat>Широкоэкранный</PresentationFormat>
  <Paragraphs>26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Marine Verh</dc:creator>
  <cp:lastModifiedBy>Marine Verh</cp:lastModifiedBy>
  <cp:revision>15</cp:revision>
  <dcterms:created xsi:type="dcterms:W3CDTF">2019-10-09T13:09:01Z</dcterms:created>
  <dcterms:modified xsi:type="dcterms:W3CDTF">2019-10-17T13:23:32Z</dcterms:modified>
</cp:coreProperties>
</file>