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13"/>
  </p:notesMasterIdLst>
  <p:sldIdLst>
    <p:sldId id="257" r:id="rId2"/>
    <p:sldId id="258" r:id="rId3"/>
    <p:sldId id="259" r:id="rId4"/>
    <p:sldId id="26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7FDF8-C042-4758-B81B-2139BE295BCE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1D6AA-3520-48C0-B4BF-95A56EEF6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72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41D6AA-3520-48C0-B4BF-95A56EEF6BB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88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4/14/2022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8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6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09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4/14/2022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70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91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8695" y="1825625"/>
            <a:ext cx="556110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6110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40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256" y="1752600"/>
            <a:ext cx="5532319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256" y="2666999"/>
            <a:ext cx="5532319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561106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561106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4/14/2022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44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8693" y="6416675"/>
            <a:ext cx="2921715" cy="365125"/>
          </a:xfrm>
        </p:spPr>
        <p:txBody>
          <a:bodyPr/>
          <a:lstStyle/>
          <a:p>
            <a:fld id="{3AB41CFF-90C9-47B3-9DA1-F2BF8D839F7E}" type="datetime1">
              <a:rPr lang="en-US" smtClean="0"/>
              <a:t>4/14/2022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445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4/14/2022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88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74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425450"/>
            <a:ext cx="11274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694" y="1949450"/>
            <a:ext cx="11274612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4/14/2022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A picture containing sitting&#10;&#10;Description automatically generated">
            <a:extLst>
              <a:ext uri="{FF2B5EF4-FFF2-40B4-BE49-F238E27FC236}">
                <a16:creationId xmlns:a16="http://schemas.microsoft.com/office/drawing/2014/main" id="{BC526B7A-4801-4FD1-95C8-03AF22629E87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69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DD37BB-397A-4266-9B17-B7B59F2E4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33" y="83976"/>
            <a:ext cx="11597951" cy="66527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97032-3E96-4BE0-BF65-569FAA94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3" y="365760"/>
            <a:ext cx="11274611" cy="13977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B12A63-DD83-43B3-A5BE-CC6A3CF9C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694" y="1949450"/>
            <a:ext cx="11274612" cy="443268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821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AE4E6-3F8D-4214-AD6D-D5370747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Карандашница</a:t>
            </a:r>
            <a:r>
              <a:rPr lang="ru-RU" sz="1800">
                <a:latin typeface="Times New Roman" panose="02020603050405020304" pitchFamily="18" charset="0"/>
                <a:cs typeface="Times New Roman" panose="02020603050405020304" pitchFamily="18" charset="0"/>
              </a:rPr>
              <a:t>»    «Ваза»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9CF9824D-31C5-4C7E-AE76-5460789B3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94" y="1466850"/>
            <a:ext cx="3579905" cy="5324475"/>
          </a:xfrm>
        </p:spPr>
      </p:pic>
      <p:pic>
        <p:nvPicPr>
          <p:cNvPr id="7" name="Рисунок 6" descr="Изображение выглядит как внутренний,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id="{596A5927-EAF6-4B5D-A9EC-37F0108F5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724" y="1466850"/>
            <a:ext cx="3705225" cy="5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3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6BB4B0-D4E2-4660-BC48-DD704AAE6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Вывод:</a:t>
            </a:r>
            <a:br>
              <a:rPr lang="ru-RU" sz="17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F3DDAF-1A08-4F74-8642-38A896511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448945" algn="l"/>
                <a:tab pos="897890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</a:tabLst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Tahoma"/>
                <a:cs typeface="Arial"/>
              </a:rPr>
              <a:t>Жизнь без бумаги невозможна для современного человека, хоть и сейчас идет процесс информатизации, новых технологий.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448945" algn="l"/>
                <a:tab pos="897890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</a:tabLst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Tahoma"/>
                <a:cs typeface="Arial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448945" algn="l"/>
                <a:tab pos="897890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</a:tabLst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Tahoma"/>
                <a:cs typeface="Arial"/>
              </a:rPr>
              <a:t>Мы считаем, что цель нашего  экологического проекта достигнута. Мы нашли новое применение бумажным отходам, которые скапливаются дома или выбрасываются в мусор - это изготовление  изделий из  бумаги, картона для скрепок, вазы для карандашей, подставка для фото и другое.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  <a:tabLst>
                <a:tab pos="448945" algn="l"/>
                <a:tab pos="897890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</a:tabLst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Tahoma"/>
                <a:cs typeface="Arial"/>
              </a:rPr>
              <a:t>Также познакомились с теоретическим материалом: процесс изготовления бумаги из леса.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SimSun"/>
                <a:cs typeface="Mangal"/>
              </a:rPr>
              <a:t> Если мы будем постоянно перерабатывать использованную бумагу, то спасем наши леса от вырубки. Таким образом,  мы дали  «вторую жизнь» предметам из ненужных </a:t>
            </a:r>
            <a:r>
              <a:rPr lang="ru-RU" kern="150">
                <a:solidFill>
                  <a:srgbClr val="000000"/>
                </a:solidFill>
                <a:latin typeface="Times New Roman"/>
                <a:ea typeface="SimSun"/>
                <a:cs typeface="Mangal"/>
              </a:rPr>
              <a:t>бумажных вещей </a:t>
            </a:r>
            <a:r>
              <a:rPr lang="ru-RU" kern="150" dirty="0">
                <a:solidFill>
                  <a:srgbClr val="000000"/>
                </a:solidFill>
                <a:latin typeface="Times New Roman"/>
                <a:ea typeface="SimSun"/>
                <a:cs typeface="Mangal"/>
              </a:rPr>
              <a:t>(вторсырья).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5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Солнечный свет на туалете">
            <a:extLst>
              <a:ext uri="{FF2B5EF4-FFF2-40B4-BE49-F238E27FC236}">
                <a16:creationId xmlns:a16="http://schemas.microsoft.com/office/drawing/2014/main" id="{719EF84A-1D4E-4AC5-A909-640DB116D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7282"/>
            <a:ext cx="11803224" cy="6680718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817CF-0F60-469A-B576-3C0AFF8C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2170406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Цель работы: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 формирование активной жизненной позиции в вопросе переработки отходов и их вторичного использования бумаги, картона.</a:t>
            </a:r>
            <a:b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Существует ли вторая жизнь из старых  бумажных вещей, которые  жалко выбросить.</a:t>
            </a:r>
            <a:br>
              <a:rPr lang="ru-RU" sz="2000" dirty="0">
                <a:latin typeface="Times New Roman"/>
                <a:ea typeface="Times New Roman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Задачи: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1. выяснить проблемы утилизации мусора в России, в частности в городе Тюмени. Проблема переработки макулатуры.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изучить технологии переработки определенных видов отходов, в частности бумаги.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3. разработать изделия из ненужных вещей из бумаги (отходов).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Объект исследования: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 бытовые отходы, в частности бумага, картон.</a:t>
            </a:r>
            <a:b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</a:b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Предмет исследования: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 вторичное использование бытовых отходов.</a:t>
            </a:r>
            <a:b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</a:b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Новизна исследования 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заключается в попытке производства изделий из переработанных бытовых отходов детьми школьного возраста, 6 класс.</a:t>
            </a:r>
            <a:b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</a:b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9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Солнечный свет на туалете">
            <a:extLst>
              <a:ext uri="{FF2B5EF4-FFF2-40B4-BE49-F238E27FC236}">
                <a16:creationId xmlns:a16="http://schemas.microsoft.com/office/drawing/2014/main" id="{8C88BD57-F70B-4D36-884D-FF74DAD86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023" y="-31055"/>
            <a:ext cx="12802833" cy="10584612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A-511F-4258-B59A-58AAA197E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Методы исследования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: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етоды исследования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1.Теоретический метод.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2.Эвретический метод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значимость:</a:t>
            </a:r>
            <a:r>
              <a:rPr lang="ru-RU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исследование можно использовать на уроках технологии, географии, во внеурочной деятельности, а также послужить основой для дальнейшего изучения этого вопроса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322795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2AA8B-400E-46BD-AFD9-2EC16849B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BD2299-26AF-4F2B-8612-E67C167F1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5168DB-B92C-4B16-84EF-692786FBF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5" y="0"/>
            <a:ext cx="12117355" cy="7249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417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B6BE1-05C5-47B7-A09C-C3AF9FBB3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Солнечный свет на туалете">
            <a:extLst>
              <a:ext uri="{FF2B5EF4-FFF2-40B4-BE49-F238E27FC236}">
                <a16:creationId xmlns:a16="http://schemas.microsoft.com/office/drawing/2014/main" id="{071BA109-528D-49F5-8F6C-B7D434E6E5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7277878"/>
          </a:xfrm>
        </p:spPr>
      </p:pic>
      <p:pic>
        <p:nvPicPr>
          <p:cNvPr id="7" name="Рисунок 6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EC8CE10E-DD52-4A41-8786-6E4596F65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736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41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2993BD-6311-44A7-860D-EE4271910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Абстрактный фон из мыльных пузырей">
            <a:extLst>
              <a:ext uri="{FF2B5EF4-FFF2-40B4-BE49-F238E27FC236}">
                <a16:creationId xmlns:a16="http://schemas.microsoft.com/office/drawing/2014/main" id="{CF0FE03D-AD06-4726-B175-8704D65B4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" y="0"/>
            <a:ext cx="12126686" cy="7333861"/>
          </a:xfrm>
        </p:spPr>
      </p:pic>
      <p:pic>
        <p:nvPicPr>
          <p:cNvPr id="7" name="Рисунок 6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5A57458-16D8-4F20-96C9-4A336E3C0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3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69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D6272E-6430-48F2-AAAA-C9E50221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Абстрактный фон из мыльных пузырей">
            <a:extLst>
              <a:ext uri="{FF2B5EF4-FFF2-40B4-BE49-F238E27FC236}">
                <a16:creationId xmlns:a16="http://schemas.microsoft.com/office/drawing/2014/main" id="{3EE4512C-C7E2-4A9C-A2DE-6527C51CF5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97"/>
            <a:ext cx="12260424" cy="730586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2F9BD9-4F1D-40E4-929B-699CD6B32CC7}"/>
              </a:ext>
            </a:extLst>
          </p:cNvPr>
          <p:cNvSpPr txBox="1"/>
          <p:nvPr/>
        </p:nvSpPr>
        <p:spPr>
          <a:xfrm>
            <a:off x="1104181" y="33497"/>
            <a:ext cx="8123794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Изделия из ненужных вещей, из бумаги, демонстрация газеты. Выполнена на внеурочном занятии «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Эколята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Швецовой Вероникой и Поповой Софьи.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екст, человек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B2850E13-4EA3-4D86-880D-F0DDBAD271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18383"/>
            <a:ext cx="5142722" cy="610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Изображение выглядит как текст, внутренний, стол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9C2DC61-0642-40D6-AC1F-A6F93BAA89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10343"/>
            <a:ext cx="5393094" cy="6008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616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Закрытие страниц открытой книги в яркий студии">
            <a:extLst>
              <a:ext uri="{FF2B5EF4-FFF2-40B4-BE49-F238E27FC236}">
                <a16:creationId xmlns:a16="http://schemas.microsoft.com/office/drawing/2014/main" id="{C14ECA78-0290-4DBF-B33E-1CC04C4255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14"/>
            <a:ext cx="12192000" cy="7203233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81314-F2A9-4C2E-9AA5-E70E9691B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1"/>
            <a:ext cx="10895106" cy="92186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внеурочном занятии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Рисунок 5" descr="Изображение выглядит как текст, стол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ED580B1-455A-4FC0-91FC-C42ED7332A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36" y="1427584"/>
            <a:ext cx="4175354" cy="5430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Изображение выглядит как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6B48EE9-AF93-4478-B183-805B0D4B9B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62271"/>
            <a:ext cx="4606212" cy="558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54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4" descr="Закрытие страниц открытой книги в яркий студии">
            <a:extLst>
              <a:ext uri="{FF2B5EF4-FFF2-40B4-BE49-F238E27FC236}">
                <a16:creationId xmlns:a16="http://schemas.microsoft.com/office/drawing/2014/main" id="{393EFCA9-8F35-4C16-B552-7EBF4B1972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886"/>
            <a:ext cx="12125192" cy="76097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0E290-4B22-45F3-B56F-8E43909A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1"/>
            <a:ext cx="10895106" cy="788126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На внеурочном занятии.</a:t>
            </a:r>
          </a:p>
        </p:txBody>
      </p:sp>
      <p:pic>
        <p:nvPicPr>
          <p:cNvPr id="8" name="Рисунок 7" descr="Изображение выглядит как текст, человек, внутренний, пол&#10;&#10;Автоматически созданное описание">
            <a:extLst>
              <a:ext uri="{FF2B5EF4-FFF2-40B4-BE49-F238E27FC236}">
                <a16:creationId xmlns:a16="http://schemas.microsoft.com/office/drawing/2014/main" id="{8C408092-54E5-4CDB-A9A8-F5C96055F1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94" y="1066801"/>
            <a:ext cx="4732431" cy="6429290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id="{9F7DC562-8D6B-4A5A-8DBA-F2F873AD5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08" y="1467464"/>
            <a:ext cx="11678877" cy="6266232"/>
          </a:xfrm>
        </p:spPr>
        <p:txBody>
          <a:bodyPr/>
          <a:lstStyle/>
          <a:p>
            <a:r>
              <a:rPr lang="ru-RU" dirty="0"/>
              <a:t>презента</a:t>
            </a:r>
          </a:p>
        </p:txBody>
      </p:sp>
      <p:pic>
        <p:nvPicPr>
          <p:cNvPr id="12" name="Рисунок 11" descr="Изображение выглядит как текст, человек, внутренний, стол&#10;&#10;Автоматически созданное описание">
            <a:extLst>
              <a:ext uri="{FF2B5EF4-FFF2-40B4-BE49-F238E27FC236}">
                <a16:creationId xmlns:a16="http://schemas.microsoft.com/office/drawing/2014/main" id="{1CCD6C51-561C-48F8-AB40-59B1066760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153887"/>
            <a:ext cx="5553075" cy="635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41732"/>
      </p:ext>
    </p:extLst>
  </p:cSld>
  <p:clrMapOvr>
    <a:masterClrMapping/>
  </p:clrMapOvr>
</p:sld>
</file>

<file path=ppt/theme/theme1.xml><?xml version="1.0" encoding="utf-8"?>
<a:theme xmlns:a="http://schemas.openxmlformats.org/drawingml/2006/main" name="DappledVTI">
  <a:themeElements>
    <a:clrScheme name="Custom 81">
      <a:dk1>
        <a:sysClr val="windowText" lastClr="000000"/>
      </a:dk1>
      <a:lt1>
        <a:sysClr val="window" lastClr="FFFFFF"/>
      </a:lt1>
      <a:dk2>
        <a:srgbClr val="21363B"/>
      </a:dk2>
      <a:lt2>
        <a:srgbClr val="F4F2F0"/>
      </a:lt2>
      <a:accent1>
        <a:srgbClr val="758468"/>
      </a:accent1>
      <a:accent2>
        <a:srgbClr val="B5A7AC"/>
      </a:accent2>
      <a:accent3>
        <a:srgbClr val="CC9C6F"/>
      </a:accent3>
      <a:accent4>
        <a:srgbClr val="767640"/>
      </a:accent4>
      <a:accent5>
        <a:srgbClr val="A5B295"/>
      </a:accent5>
      <a:accent6>
        <a:srgbClr val="C19DA7"/>
      </a:accent6>
      <a:hlink>
        <a:srgbClr val="D13D6E"/>
      </a:hlink>
      <a:folHlink>
        <a:srgbClr val="6C9D92"/>
      </a:folHlink>
    </a:clrScheme>
    <a:fontScheme name="Custom 67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ppledVTI" id="{204FEFAB-F02B-4FE8-B509-C50A618B972D}" vid="{7EAEADA8-5A8E-45B2-B0E4-448EC7E7A94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111</TotalTime>
  <Words>353</Words>
  <Application>Microsoft Office PowerPoint</Application>
  <PresentationFormat>Широкоэкранный</PresentationFormat>
  <Paragraphs>16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Avenir Next LT Pro</vt:lpstr>
      <vt:lpstr>AvenirNext LT Pro Medium</vt:lpstr>
      <vt:lpstr>Calibri</vt:lpstr>
      <vt:lpstr>Sabon Next LT</vt:lpstr>
      <vt:lpstr>Times New Roman</vt:lpstr>
      <vt:lpstr>Verdana</vt:lpstr>
      <vt:lpstr>DappledVTI</vt:lpstr>
      <vt:lpstr>Презентация PowerPoint</vt:lpstr>
      <vt:lpstr>              Цель работы: формирование активной жизненной позиции в вопросе переработки отходов и их вторичного использования бумаги, картона. Существует ли вторая жизнь из старых  бумажных вещей, которые  жалко выбросить.   Задачи: 1. выяснить проблемы утилизации мусора в России, в частности в городе Тюмени. Проблема переработки макулатуры.  2.  изучить технологии переработки определенных видов отходов, в частности бумаги. 3. разработать изделия из ненужных вещей из бумаги (отходов). Объект исследования: бытовые отходы, в частности бумага, картон.  Предмет исследования: вторичное использование бытовых отходов.  Новизна исследования заключается в попытке производства изделий из переработанных бытовых отходов детьми школьного возраста, 6 класс.  </vt:lpstr>
      <vt:lpstr>Методы исследования:    Методы исследования: 1.Теоретический метод. 2.Эвретический метод      Практическая значимость: исследование можно использовать на уроках технологии, географии, во внеурочной деятельности, а также послужить основой для дальнейшего изучения этого вопроса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На внеурочном занятии «Эколята»</vt:lpstr>
      <vt:lpstr>                                                                             На внеурочном занятии.</vt:lpstr>
      <vt:lpstr>«Карандашница»    «Ваза» </vt:lpstr>
      <vt:lpstr>Вывод: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9591</dc:creator>
  <cp:lastModifiedBy>Антон</cp:lastModifiedBy>
  <cp:revision>9</cp:revision>
  <dcterms:created xsi:type="dcterms:W3CDTF">2022-01-12T14:00:38Z</dcterms:created>
  <dcterms:modified xsi:type="dcterms:W3CDTF">2022-04-14T14:42:50Z</dcterms:modified>
</cp:coreProperties>
</file>