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75" r:id="rId6"/>
    <p:sldId id="259" r:id="rId7"/>
    <p:sldId id="276" r:id="rId8"/>
    <p:sldId id="277" r:id="rId9"/>
    <p:sldId id="278" r:id="rId10"/>
    <p:sldId id="279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C5C1"/>
    <a:srgbClr val="00CCFF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4.png"/><Relationship Id="rId7" Type="http://schemas.openxmlformats.org/officeDocument/2006/relationships/image" Target="../media/image4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12.jpe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3608" y="18864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 дошкольное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общеобразовательное учреждение  «Детский сад №218»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980728"/>
            <a:ext cx="6734472" cy="29546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Интерактивная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дидактическая игра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«Четвёртый лишний»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(для детей старшего дошкольного возраста)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3480" y="393305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 : воспитатель  1 категории</a:t>
            </a:r>
          </a:p>
          <a:p>
            <a:r>
              <a:rPr lang="ru-RU" b="1" dirty="0" smtClean="0"/>
              <a:t>                      Шилова Елена Владимировна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арбоскины-Заставка-_mp3ha.org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827584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92696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11560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32040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602317736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484784"/>
            <a:ext cx="2160240" cy="1430623"/>
          </a:xfrm>
          <a:prstGeom prst="rect">
            <a:avLst/>
          </a:prstGeom>
        </p:spPr>
      </p:pic>
      <p:pic>
        <p:nvPicPr>
          <p:cNvPr id="10" name="Рисунок 9" descr="f11ad9bcd8c47341a507484d1b815b0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1340768"/>
            <a:ext cx="1700808" cy="1700808"/>
          </a:xfrm>
          <a:prstGeom prst="rect">
            <a:avLst/>
          </a:prstGeom>
        </p:spPr>
      </p:pic>
      <p:pic>
        <p:nvPicPr>
          <p:cNvPr id="19" name="Рисунок 18" descr="7108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3861048"/>
            <a:ext cx="3888432" cy="2656391"/>
          </a:xfrm>
          <a:prstGeom prst="rect">
            <a:avLst/>
          </a:prstGeom>
        </p:spPr>
      </p:pic>
      <p:pic>
        <p:nvPicPr>
          <p:cNvPr id="22" name="Рисунок 21" descr="rp-9930409136-7973_2z5y-hm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4437112"/>
            <a:ext cx="1556792" cy="1556792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2699792" y="0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1oKazNkEX0A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8344" y="5013176"/>
            <a:ext cx="1635646" cy="1635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oKazNkEX0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4876" y="4941168"/>
            <a:ext cx="1759124" cy="1759124"/>
          </a:xfrm>
          <a:prstGeom prst="rect">
            <a:avLst/>
          </a:prstGeom>
        </p:spPr>
      </p:pic>
      <p:pic>
        <p:nvPicPr>
          <p:cNvPr id="6" name="Рисунок 5" descr="Brb_Dad_540x484x2_1_540x0_16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260648"/>
            <a:ext cx="2355726" cy="2355726"/>
          </a:xfrm>
          <a:prstGeom prst="rect">
            <a:avLst/>
          </a:prstGeom>
        </p:spPr>
      </p:pic>
      <p:pic>
        <p:nvPicPr>
          <p:cNvPr id="7" name="Рисунок 6" descr="barboskiny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293096"/>
            <a:ext cx="1905000" cy="2857500"/>
          </a:xfrm>
          <a:prstGeom prst="rect">
            <a:avLst/>
          </a:prstGeom>
        </p:spPr>
      </p:pic>
      <p:pic>
        <p:nvPicPr>
          <p:cNvPr id="8" name="Рисунок 7" descr="EzGDZeZXMAAASUf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116632"/>
            <a:ext cx="2564904" cy="2564904"/>
          </a:xfrm>
          <a:prstGeom prst="rect">
            <a:avLst/>
          </a:prstGeom>
        </p:spPr>
      </p:pic>
      <p:pic>
        <p:nvPicPr>
          <p:cNvPr id="9" name="Рисунок 8" descr="druzhok-iz-barboskiny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4365104"/>
            <a:ext cx="2780928" cy="2780928"/>
          </a:xfrm>
          <a:prstGeom prst="rect">
            <a:avLst/>
          </a:prstGeom>
        </p:spPr>
      </p:pic>
      <p:pic>
        <p:nvPicPr>
          <p:cNvPr id="10" name="Рисунок 9" descr="scr_00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550"/>
          <a:stretch>
            <a:fillRect/>
          </a:stretch>
        </p:blipFill>
        <p:spPr>
          <a:xfrm>
            <a:off x="4139952" y="4581128"/>
            <a:ext cx="3456384" cy="2085485"/>
          </a:xfrm>
          <a:prstGeom prst="rect">
            <a:avLst/>
          </a:prstGeom>
        </p:spPr>
      </p:pic>
      <p:pic>
        <p:nvPicPr>
          <p:cNvPr id="14" name="Рисунок 13" descr="%3F%3F%3F%3F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23728" y="116632"/>
            <a:ext cx="1872208" cy="1872208"/>
          </a:xfrm>
          <a:prstGeom prst="rect">
            <a:avLst/>
          </a:prstGeom>
        </p:spPr>
      </p:pic>
      <p:pic>
        <p:nvPicPr>
          <p:cNvPr id="15" name="Рисунок 14" descr="дедушка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48064" y="404664"/>
            <a:ext cx="1872208" cy="18722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2780928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54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арбоски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6578"/>
            <a:ext cx="8424936" cy="6560919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1-нояб._-16.58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971600" y="54868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043608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004048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1527988389ywl3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908720"/>
            <a:ext cx="2168485" cy="2160240"/>
          </a:xfrm>
          <a:prstGeom prst="rect">
            <a:avLst/>
          </a:prstGeom>
        </p:spPr>
      </p:pic>
      <p:pic>
        <p:nvPicPr>
          <p:cNvPr id="23" name="Рисунок 22" descr="carro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912855" y="999915"/>
            <a:ext cx="2664296" cy="2049859"/>
          </a:xfrm>
          <a:prstGeom prst="rect">
            <a:avLst/>
          </a:prstGeom>
        </p:spPr>
      </p:pic>
      <p:pic>
        <p:nvPicPr>
          <p:cNvPr id="24" name="Рисунок 23" descr="иллюстрация-вектора-осени-овощей-зрелая-11985876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914" r="72131" b="41117"/>
          <a:stretch>
            <a:fillRect/>
          </a:stretch>
        </p:blipFill>
        <p:spPr>
          <a:xfrm>
            <a:off x="5508104" y="4437112"/>
            <a:ext cx="1650209" cy="1656184"/>
          </a:xfrm>
          <a:prstGeom prst="rect">
            <a:avLst/>
          </a:prstGeom>
        </p:spPr>
      </p:pic>
      <p:pic>
        <p:nvPicPr>
          <p:cNvPr id="25" name="Рисунок 24" descr="85828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4365104"/>
            <a:ext cx="3063261" cy="16082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71800" y="0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%3F%3F%3F%3F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869160"/>
            <a:ext cx="1872208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755576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27584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644008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9dddc186e4fb829362b32ab2e342988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011" y="1556792"/>
            <a:ext cx="1363805" cy="1323847"/>
          </a:xfrm>
          <a:prstGeom prst="rect">
            <a:avLst/>
          </a:prstGeom>
        </p:spPr>
      </p:pic>
      <p:pic>
        <p:nvPicPr>
          <p:cNvPr id="7" name="Рисунок 6" descr="PICT-Louhskiy-Koze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3589" y="1340768"/>
            <a:ext cx="2066723" cy="1591377"/>
          </a:xfrm>
          <a:prstGeom prst="rect">
            <a:avLst/>
          </a:prstGeom>
        </p:spPr>
      </p:pic>
      <p:pic>
        <p:nvPicPr>
          <p:cNvPr id="8" name="Рисунок 7" descr="horse-163558_128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4221088"/>
            <a:ext cx="2740717" cy="2348880"/>
          </a:xfrm>
          <a:prstGeom prst="rect">
            <a:avLst/>
          </a:prstGeom>
        </p:spPr>
      </p:pic>
      <p:pic>
        <p:nvPicPr>
          <p:cNvPr id="11" name="Рисунок 10" descr="bear-large-heavy-mammal-bruin-boor-ruffian-animal-beast-brute-silhouette-black-black-and-white-fauna-carnivoran-wildlife-terrestrial-animal-snout-graphics-grizzly-bear-1458155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024" y="3789040"/>
            <a:ext cx="2852936" cy="285293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627784" y="0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barboskiny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6544" y="4941168"/>
            <a:ext cx="1437456" cy="21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611560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92696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39552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788024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8dafec4355d180724d023d626835ad1f--coyotes-wolv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1124744"/>
            <a:ext cx="2234850" cy="2016224"/>
          </a:xfrm>
          <a:prstGeom prst="rect">
            <a:avLst/>
          </a:prstGeom>
        </p:spPr>
      </p:pic>
      <p:pic>
        <p:nvPicPr>
          <p:cNvPr id="7" name="Рисунок 6" descr="26-4-768x38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4869160"/>
            <a:ext cx="2219679" cy="1115620"/>
          </a:xfrm>
          <a:prstGeom prst="rect">
            <a:avLst/>
          </a:prstGeom>
        </p:spPr>
      </p:pic>
      <p:pic>
        <p:nvPicPr>
          <p:cNvPr id="9" name="Рисунок 8" descr="hedgehog-silhouette-svg-52650-6503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08" t="4697" r="24908"/>
          <a:stretch>
            <a:fillRect/>
          </a:stretch>
        </p:blipFill>
        <p:spPr>
          <a:xfrm>
            <a:off x="1403648" y="4725144"/>
            <a:ext cx="1413796" cy="1535063"/>
          </a:xfrm>
          <a:prstGeom prst="rect">
            <a:avLst/>
          </a:prstGeom>
        </p:spPr>
      </p:pic>
      <p:pic>
        <p:nvPicPr>
          <p:cNvPr id="10" name="Рисунок 9" descr="cat-1583462_128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1340768"/>
            <a:ext cx="1296144" cy="121513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843808" y="116632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druzhok-iz-barboskiny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296" y="4581128"/>
            <a:ext cx="2636912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611560" y="692696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932040" y="692696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39552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788024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img_56e65a58ab4d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052736"/>
            <a:ext cx="1728192" cy="2271787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 descr="скворец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43" r="3552" b="38450"/>
          <a:stretch>
            <a:fillRect/>
          </a:stretch>
        </p:blipFill>
        <p:spPr>
          <a:xfrm>
            <a:off x="5868144" y="1628800"/>
            <a:ext cx="1229621" cy="936104"/>
          </a:xfrm>
          <a:prstGeom prst="rect">
            <a:avLst/>
          </a:prstGeom>
        </p:spPr>
      </p:pic>
      <p:pic>
        <p:nvPicPr>
          <p:cNvPr id="17" name="Рисунок 16" descr="1614555231_3-p-kartinka-lastochki-na-belom-fone-3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056" y="4149080"/>
            <a:ext cx="2420888" cy="2420888"/>
          </a:xfrm>
          <a:prstGeom prst="rect">
            <a:avLst/>
          </a:prstGeom>
        </p:spPr>
      </p:pic>
      <p:pic>
        <p:nvPicPr>
          <p:cNvPr id="18" name="Рисунок 17" descr="голубь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4797152"/>
            <a:ext cx="1728192" cy="136548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3779912" y="2636912"/>
            <a:ext cx="1512168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116632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scr_00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8101"/>
          <a:stretch>
            <a:fillRect/>
          </a:stretch>
        </p:blipFill>
        <p:spPr>
          <a:xfrm>
            <a:off x="6660232" y="4725144"/>
            <a:ext cx="3240360" cy="1990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1115616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115616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32040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bee-1296701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837510"/>
            <a:ext cx="1377042" cy="871409"/>
          </a:xfrm>
          <a:prstGeom prst="rect">
            <a:avLst/>
          </a:prstGeom>
        </p:spPr>
      </p:pic>
      <p:pic>
        <p:nvPicPr>
          <p:cNvPr id="11" name="Рисунок 10" descr="butterfly-silhouette-clipar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4365104"/>
            <a:ext cx="2208858" cy="2208858"/>
          </a:xfrm>
          <a:prstGeom prst="rect">
            <a:avLst/>
          </a:prstGeom>
        </p:spPr>
      </p:pic>
      <p:pic>
        <p:nvPicPr>
          <p:cNvPr id="16" name="Рисунок 15" descr="dragonfly-ii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1268760"/>
            <a:ext cx="2016224" cy="2016224"/>
          </a:xfrm>
          <a:prstGeom prst="rect">
            <a:avLst/>
          </a:prstGeom>
        </p:spPr>
      </p:pic>
      <p:pic>
        <p:nvPicPr>
          <p:cNvPr id="17" name="Рисунок 16" descr="frog-vinyl-decal-sticker-v118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4365104"/>
            <a:ext cx="1658888" cy="165888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843808" y="0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Brb_Dad_540x484x2_1_540x0_16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52320" y="4725144"/>
            <a:ext cx="1923678" cy="192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827584" y="54868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55576" y="3645024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32040" y="3717032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EzGDZeZXMAAASUf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312" y="4725144"/>
            <a:ext cx="1916832" cy="1916832"/>
          </a:xfrm>
          <a:prstGeom prst="rect">
            <a:avLst/>
          </a:prstGeom>
        </p:spPr>
      </p:pic>
      <p:pic>
        <p:nvPicPr>
          <p:cNvPr id="11" name="Рисунок 10" descr="7c30b80ba391c187d261020a4a2d8ab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980728"/>
            <a:ext cx="1798147" cy="2132856"/>
          </a:xfrm>
          <a:prstGeom prst="rect">
            <a:avLst/>
          </a:prstGeom>
        </p:spPr>
      </p:pic>
      <p:pic>
        <p:nvPicPr>
          <p:cNvPr id="16" name="Рисунок 15" descr="f150db5s-96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6096" y="1052736"/>
            <a:ext cx="1829197" cy="1829197"/>
          </a:xfrm>
          <a:prstGeom prst="rect">
            <a:avLst/>
          </a:prstGeom>
        </p:spPr>
      </p:pic>
      <p:pic>
        <p:nvPicPr>
          <p:cNvPr id="17" name="Рисунок 16" descr="hot-air-balloon-1433438476EPL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4077072"/>
            <a:ext cx="2232248" cy="2232248"/>
          </a:xfrm>
          <a:prstGeom prst="rect">
            <a:avLst/>
          </a:prstGeom>
        </p:spPr>
      </p:pic>
      <p:pic>
        <p:nvPicPr>
          <p:cNvPr id="18" name="Рисунок 17" descr="i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072" y="4653136"/>
            <a:ext cx="2221961" cy="129614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555776" y="0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827584" y="620688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692696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55576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788024" y="3789040"/>
            <a:ext cx="2952328" cy="29523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image037-3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712"/>
          <a:stretch>
            <a:fillRect/>
          </a:stretch>
        </p:blipFill>
        <p:spPr>
          <a:xfrm>
            <a:off x="1187624" y="764704"/>
            <a:ext cx="2343704" cy="2592288"/>
          </a:xfrm>
          <a:prstGeom prst="rect">
            <a:avLst/>
          </a:prstGeom>
        </p:spPr>
      </p:pic>
      <p:pic>
        <p:nvPicPr>
          <p:cNvPr id="16" name="Рисунок 15" descr="oa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221" b="16400"/>
          <a:stretch>
            <a:fillRect/>
          </a:stretch>
        </p:blipFill>
        <p:spPr>
          <a:xfrm>
            <a:off x="5436096" y="1268760"/>
            <a:ext cx="1702850" cy="2016224"/>
          </a:xfrm>
          <a:prstGeom prst="rect">
            <a:avLst/>
          </a:prstGeom>
        </p:spPr>
      </p:pic>
      <p:pic>
        <p:nvPicPr>
          <p:cNvPr id="21" name="Рисунок 20" descr="osina_derev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04" r="50000"/>
          <a:stretch>
            <a:fillRect/>
          </a:stretch>
        </p:blipFill>
        <p:spPr>
          <a:xfrm>
            <a:off x="1331640" y="4221088"/>
            <a:ext cx="1774147" cy="2484504"/>
          </a:xfrm>
          <a:prstGeom prst="rect">
            <a:avLst/>
          </a:prstGeom>
        </p:spPr>
      </p:pic>
      <p:pic>
        <p:nvPicPr>
          <p:cNvPr id="23" name="Рисунок 22" descr="bereza_derevo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62" r="53810"/>
          <a:stretch>
            <a:fillRect/>
          </a:stretch>
        </p:blipFill>
        <p:spPr>
          <a:xfrm>
            <a:off x="5004048" y="3797432"/>
            <a:ext cx="1965471" cy="3060568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843808" y="116632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 лишнее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дедушка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15200" y="5229200"/>
            <a:ext cx="1628800" cy="16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52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RWT</cp:lastModifiedBy>
  <cp:revision>72</cp:revision>
  <dcterms:created xsi:type="dcterms:W3CDTF">2021-10-23T06:56:26Z</dcterms:created>
  <dcterms:modified xsi:type="dcterms:W3CDTF">2021-11-21T15:38:37Z</dcterms:modified>
</cp:coreProperties>
</file>