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5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6BF73-B375-4211-9612-87A37A43590B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DB5DE-A4B3-4404-8511-B69C55ED5E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ownloads\&#1064;&#1091;&#1084;%20&#1083;&#1077;&#1090;&#1085;&#1077;&#1075;&#1086;%20&#1083;&#1077;&#1089;&#1072;%20-%20&#1047;&#1074;&#1091;&#1082;&#1080;%20&#1087;&#1088;&#1080;&#1088;&#1086;&#1076;&#1099;%20&#1076;&#1083;&#1103;%20&#1076;&#1077;&#1090;&#1077;&#1081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288032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Century Schoolbook" pitchFamily="18" charset="0"/>
              </a:rPr>
              <a:t>Берегите </a:t>
            </a:r>
            <a:br>
              <a:rPr lang="ru-RU" b="1" i="1" dirty="0" smtClean="0">
                <a:solidFill>
                  <a:srgbClr val="C00000"/>
                </a:solidFill>
                <a:latin typeface="Century Schoolbook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Century Schoolbook" pitchFamily="18" charset="0"/>
              </a:rPr>
              <a:t>родную природу</a:t>
            </a:r>
            <a:endParaRPr lang="ru-RU" b="1" i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517232"/>
            <a:ext cx="5432648" cy="913656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Презентацию подготовила: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Пахомова Зинаида Аипаловна,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у</a:t>
            </a:r>
            <a:r>
              <a:rPr lang="ru-RU" b="1" dirty="0" smtClean="0">
                <a:solidFill>
                  <a:schemeClr val="tx1"/>
                </a:solidFill>
              </a:rPr>
              <a:t>читель начальных классов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Шум летнего леса - Звуки природы для дет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43192" cy="1427758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</a:rPr>
              <a:t>Не оставляй мусор в лесу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IMG_33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571" r="8929" b="33015"/>
          <a:stretch>
            <a:fillRect/>
          </a:stretch>
        </p:blipFill>
        <p:spPr>
          <a:xfrm>
            <a:off x="4644008" y="1412776"/>
            <a:ext cx="4248472" cy="216824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Вы </a:t>
            </a:r>
            <a:r>
              <a:rPr lang="ru-RU" sz="2000" b="1" dirty="0">
                <a:solidFill>
                  <a:srgbClr val="002060"/>
                </a:solidFill>
              </a:rPr>
              <a:t>в поход пришли, ребята…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Отдохнуть, конечно, надо: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Поиграть и порезвиться,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 наесться, и напиться…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Но вокруг остались банки,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Целлофан, железки, склянки…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Оставлять их здесь нельзя!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Не поленимся, друзья: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Мусор тут, в лесу, чужой,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Заберём его с собой!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IMG_33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861048"/>
            <a:ext cx="4283968" cy="2855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1427758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</a:rPr>
              <a:t>Не бейте стекло в лесу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slide_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051" t="24053" r="19924" b="6452"/>
          <a:stretch>
            <a:fillRect/>
          </a:stretch>
        </p:blipFill>
        <p:spPr>
          <a:xfrm>
            <a:off x="3923928" y="1772816"/>
            <a:ext cx="4577373" cy="34563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435100"/>
            <a:ext cx="3672408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Нельзя </a:t>
            </a:r>
            <a:r>
              <a:rPr lang="ru-RU" sz="2000" b="1" dirty="0">
                <a:solidFill>
                  <a:srgbClr val="002060"/>
                </a:solidFill>
              </a:rPr>
              <a:t>стекло в лесу кидать,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Нельзя бутылки разбивать;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Осколки острые опасны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О них порежешься ужасно!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если вдруг на них свалиться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– В больнице можно очутиться!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 обитателям лесным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Стекляшки тоже не нужны…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171579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Не вырезайте надписи на деревьях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5" name="Содержимое 4" descr="27102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2204864"/>
            <a:ext cx="5111750" cy="38338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844824"/>
            <a:ext cx="3240360" cy="46910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Стоят </a:t>
            </a:r>
            <a:r>
              <a:rPr lang="ru-RU" sz="2000" b="1" dirty="0">
                <a:solidFill>
                  <a:srgbClr val="002060"/>
                </a:solidFill>
              </a:rPr>
              <a:t>деревья – великаны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Их не жалеют хулиганы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 режут острыми ножами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Слова на дереве – «на память!»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Но так жестоко поступать!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Нельзя деревья обижать.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Пускай они в лесу растут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- Добро и красоту несут…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8640960" cy="116205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Не вырывайте кустарники с корнем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slide-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1988840"/>
            <a:ext cx="5111750" cy="38288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456384" cy="4691063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2000" b="1" dirty="0">
                <a:solidFill>
                  <a:srgbClr val="002060"/>
                </a:solidFill>
              </a:rPr>
              <a:t>Раз ты собрался по грибы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С собою острый нож бери;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Им аккуратно гриб срезай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В земле грибницу оставляй.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если встретил землянику,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Куст брусники иль черники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– Нежно ягодки сорви,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куст – оставь, побереги.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07288" cy="1355750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Не портите несъедобные грибы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0023-025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45926" y="1340768"/>
            <a:ext cx="3681094" cy="526768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54760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лесу грибов различных много…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Ты несъедобные не трогай!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В корзинку их не собирай,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Но и ногами не сбивай…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Нужны они лесным зверятам: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Лисичкам, ёжикам, зайчатам…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Их только люди не едят: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В поганках, мухоморах – яд!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Но для зверья лесного всё ж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Тот гриб полезен и хорош.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686800" cy="1571774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</a:rPr>
              <a:t>Не обижай змей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0017-038-Ne-obizhaj-zme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3" y="1475279"/>
            <a:ext cx="3456385" cy="507053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538736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Ты</a:t>
            </a:r>
            <a:r>
              <a:rPr lang="ru-RU" sz="2000" b="1" dirty="0">
                <a:solidFill>
                  <a:srgbClr val="002060"/>
                </a:solidFill>
              </a:rPr>
              <a:t>, змею не обижай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И, увидев, палку не хватай,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Не маши руками, не кричи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Просто отойди и помолчи…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Хоть опасны змеи, но нужны: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Чистоту беречь они должны;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Санитарам леса и воды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Ты не делай зла или беды…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5194920" cy="707678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Наша планета </a:t>
            </a:r>
            <a:endParaRPr lang="ru-RU" sz="4400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628800"/>
            <a:ext cx="3826768" cy="480221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Есть одна планета-сад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В этом космосе холодном.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Только здесь леса шумят,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Птиц скликая перелётных,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Лишь на ней одной цветут,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Ландыши в траве зелёной,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 стрекозы только тут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В речку смотрят удивлённо.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Береги свою планету –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Ведь другой, похожей, нету!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        (Я. Аким)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IMG_37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313385"/>
            <a:ext cx="3384376" cy="5076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162880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БЕРЕГИТЕ ПРИРОДУ!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БЕРЕГИТЕ ЖИВОТНЫХ!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ЛЕС – ЭТО ДОМ ЖИВОТНЫХ!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ЗАПОМНИТЕ ПРАВИЛА ПОВЕДЕНИЯ В ЛЕСУ И ВЫПОЛНЯЙТЕ ИХ!!!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19256" cy="122413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i="1" dirty="0" smtClean="0">
                <a:solidFill>
                  <a:srgbClr val="C00000"/>
                </a:solidFill>
              </a:rPr>
              <a:t>Не разоряйте птичьи гнёзда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10" name="Содержимое 9" descr="scale_1200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2420888"/>
            <a:ext cx="4570337" cy="3039274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Дети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запомнить должны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И понять: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Гнёзда у птичек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Нельзя разорять!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Если в траве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Увидали яйцо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Или услышали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Крики птенцов,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Не приближайтесь,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Не лезьте туда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И не тревожьте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Ни птиц, ни гнезда.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499176" cy="1427758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Не разоряйте муравейники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P9040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2042846"/>
            <a:ext cx="4751710" cy="356378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456384" cy="4691063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Муравьи </a:t>
            </a:r>
            <a:r>
              <a:rPr lang="ru-RU" sz="1800" b="1" dirty="0">
                <a:solidFill>
                  <a:srgbClr val="002060"/>
                </a:solidFill>
              </a:rPr>
              <a:t>– лесные санитары;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Так прозвали люди их недаром!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Чтобы лес красив был и здоров,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Без личинок вредных и жуков,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Муравьи на страже день и ночь: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 Гонят разных короедов прочь!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Только ты им, друг мой, не мешай!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 Муравейники не разоряй!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Эти санитары так нужны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 Для лесов твоей родной страны</a:t>
            </a:r>
            <a:r>
              <a:rPr lang="ru-RU" sz="1800" dirty="0"/>
              <a:t>!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84976" cy="1152128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Не забирай из леса домой животных</a:t>
            </a:r>
            <a:r>
              <a:rPr lang="ru-RU" sz="4400" i="1" dirty="0" smtClean="0">
                <a:solidFill>
                  <a:srgbClr val="C00000"/>
                </a:solidFill>
              </a:rPr>
              <a:t/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zayacz-82-1024x6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124744"/>
            <a:ext cx="4004600" cy="260455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ёжиков и белок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Лес – это дом родной.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Они живут там смело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 летом и зимой: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Поэтому не стоит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Их в город забирать…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Поверь: они в неволе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Не будут есть и спать…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Находят пропитанье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Своих детей растят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И уходить из леса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Нисколько не хотят…</a:t>
            </a:r>
          </a:p>
          <a:p>
            <a:endParaRPr lang="ru-RU" dirty="0"/>
          </a:p>
        </p:txBody>
      </p:sp>
      <p:pic>
        <p:nvPicPr>
          <p:cNvPr id="6" name="Рисунок 5" descr="1620937948_20-oir_mobi-p-belka-zverek-zhivotnie-krasivo-foto-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005064"/>
            <a:ext cx="4104456" cy="256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1571774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Не обижай лесных насекомых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1593320567-757068-5967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844824"/>
            <a:ext cx="5111750" cy="38338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213993" cy="46910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лесу летают мотыльки,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Ползут козявки и жуки…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Природа мать им жизнь дала.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У них у всех свои дела.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Ты их увидишь на пути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Не обижай, а отойди 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Без насекомых лес, друг мой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И одинокий, и пустой…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63272" cy="779686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</a:rPr>
              <a:t>Не рвите полевые цветы</a:t>
            </a: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976437b6afd528a2bc54e34811f45e39352573304a3ffc9cf673bd3681bfbee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2060848"/>
            <a:ext cx="4727707" cy="35457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052736"/>
            <a:ext cx="3384376" cy="5472608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r>
              <a:rPr lang="ru-RU" sz="2600" b="1" dirty="0">
                <a:solidFill>
                  <a:srgbClr val="002060"/>
                </a:solidFill>
              </a:rPr>
              <a:t>Цветы украшают луга и леса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Но это не только природы краса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- В них пчёлы находят целительный дар,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И бабочки пьют из них сладкий нектар.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Не надо, друзья, их бессмысленно рвать,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Не надо букеты из них составлять…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Завянут букеты…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Погибнут цветы…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 И больше не будет такой красоты!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Не рвите редкие цветы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Есть цветочки редкие,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Белые и нежные: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Вам кивнут приветливо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Ландыши, подснежники…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Только рвать не надо их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– С ними лес добрей, светлей.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Ведь теперь цветов таких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Очень мало на земле…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920880" cy="1152128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Не ловите бабочек и стрекоз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nature-wing-sky-meadow-prairie-flower-insect-natural-fauna-invertebrate-dragonfly-macro-photography-summer-vacation-atmosphere-of-earth-dragonflies-and-damseflies-652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268760"/>
            <a:ext cx="4215650" cy="237130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Бабочка </a:t>
            </a:r>
            <a:r>
              <a:rPr lang="ru-RU" sz="2000" b="1" dirty="0">
                <a:solidFill>
                  <a:srgbClr val="002060"/>
                </a:solidFill>
              </a:rPr>
              <a:t>цветная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Над тобой порхает…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Стрекоза резвится,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Пляшет, веселится…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Лету все так рады!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Их ловить не надо…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Пусть себе летают,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Землю украшают…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1627814393_14-funart-pro-p-babochki-na-polyane-zhivotnie-krasivo-foto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933056"/>
            <a:ext cx="3923928" cy="2606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067128" cy="1499766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</a:rPr>
              <a:t>Не шумите в лесу</a:t>
            </a:r>
            <a:br>
              <a:rPr lang="ru-RU" sz="4400" i="1" dirty="0" smtClean="0">
                <a:solidFill>
                  <a:srgbClr val="C00000"/>
                </a:solidFill>
              </a:rPr>
            </a:b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im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700808"/>
            <a:ext cx="4554273" cy="341570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66728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 </a:t>
            </a:r>
            <a:r>
              <a:rPr lang="ru-RU" sz="2000" b="1" dirty="0">
                <a:solidFill>
                  <a:srgbClr val="002060"/>
                </a:solidFill>
              </a:rPr>
              <a:t>леса музыка своя…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Её послушайте друзья!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Вот птичьи трели раздались,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Вот белка скачет вверх и вниз,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вот кузнечик затрещал,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 ветке дятел застучал…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Как много звуков тут и там!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В лесу не нужен шум и гам: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Нельзя шуметь, галдеть, кричать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 громко музыку включать!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3050"/>
            <a:ext cx="8856984" cy="116205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C00000"/>
                </a:solidFill>
              </a:rPr>
              <a:t>Не разжигай костёр в лесу без взрослых</a:t>
            </a:r>
            <a:br>
              <a:rPr lang="ru-RU" sz="3600" i="1" dirty="0" smtClean="0">
                <a:solidFill>
                  <a:srgbClr val="C00000"/>
                </a:solidFill>
              </a:rPr>
            </a:br>
            <a:endParaRPr lang="ru-RU" sz="36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Лесной_пожар1-1024x7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1772816"/>
            <a:ext cx="5111750" cy="38338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384376" cy="4691063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Без </a:t>
            </a:r>
            <a:r>
              <a:rPr lang="ru-RU" sz="2000" b="1" dirty="0">
                <a:solidFill>
                  <a:srgbClr val="002060"/>
                </a:solidFill>
              </a:rPr>
              <a:t>взрослых с огнём развлекаться опасно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Закончиться может забава ужасно.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В лесу очень сухо бывает порой,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Костёр обернётся серьёзной бедой!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Представьте, что пламя легко разгорится,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Начнёт полыхать, разбегаться искриться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– Его потушить невозможно тогда…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Пожары лесные – большая беда!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391</Words>
  <Application>Microsoft Office PowerPoint</Application>
  <PresentationFormat>Экран (4:3)</PresentationFormat>
  <Paragraphs>167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Берегите  родную природу</vt:lpstr>
      <vt:lpstr>   Не разоряйте птичьи гнёзда </vt:lpstr>
      <vt:lpstr>Не разоряйте муравейники </vt:lpstr>
      <vt:lpstr>Не забирай из леса домой животных </vt:lpstr>
      <vt:lpstr>Не обижай лесных насекомых </vt:lpstr>
      <vt:lpstr>Не рвите полевые цветы</vt:lpstr>
      <vt:lpstr>Не ловите бабочек и стрекоз </vt:lpstr>
      <vt:lpstr>Не шумите в лесу </vt:lpstr>
      <vt:lpstr>Не разжигай костёр в лесу без взрослых </vt:lpstr>
      <vt:lpstr>Не оставляй мусор в лесу </vt:lpstr>
      <vt:lpstr>Не бейте стекло в лесу </vt:lpstr>
      <vt:lpstr>Не вырезайте надписи на деревьях </vt:lpstr>
      <vt:lpstr>Не вырывайте кустарники с корнем</vt:lpstr>
      <vt:lpstr>Не портите несъедобные грибы </vt:lpstr>
      <vt:lpstr>Не обижай змей </vt:lpstr>
      <vt:lpstr>Наша планета 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Берегите  родную природу</dc:title>
  <dc:creator>user</dc:creator>
  <cp:lastModifiedBy>user</cp:lastModifiedBy>
  <cp:revision>10</cp:revision>
  <dcterms:created xsi:type="dcterms:W3CDTF">2022-03-28T09:03:34Z</dcterms:created>
  <dcterms:modified xsi:type="dcterms:W3CDTF">2022-03-28T10:40:49Z</dcterms:modified>
</cp:coreProperties>
</file>