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072565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18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14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70698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5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48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992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30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8285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70014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9C779AC5-50F7-432F-BBC2-F08FB764A596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E46869BF-B7FB-4087-9F6C-1E2D03A422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0346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5184">
          <p15:clr>
            <a:srgbClr val="F26B43"/>
          </p15:clr>
        </p15:guide>
        <p15:guide id="4294967295" pos="702">
          <p15:clr>
            <a:srgbClr val="F26B43"/>
          </p15:clr>
        </p15:guide>
        <p15:guide id="4294967295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700808"/>
            <a:ext cx="6880070" cy="2694380"/>
          </a:xfrm>
        </p:spPr>
        <p:txBody>
          <a:bodyPr/>
          <a:lstStyle/>
          <a:p>
            <a:r>
              <a:rPr lang="ru-RU" sz="4400" dirty="0" smtClean="0"/>
              <a:t>Открытый урок </a:t>
            </a:r>
            <a:br>
              <a:rPr lang="ru-RU" sz="4400" dirty="0" smtClean="0"/>
            </a:br>
            <a:r>
              <a:rPr lang="ru-RU" sz="4400" dirty="0" smtClean="0"/>
              <a:t>по окружающему миру</a:t>
            </a:r>
            <a:br>
              <a:rPr lang="ru-RU" sz="4400" dirty="0" smtClean="0"/>
            </a:br>
            <a:r>
              <a:rPr lang="ru-RU" sz="4400" dirty="0" smtClean="0"/>
              <a:t>4 класс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«Карта России»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272285"/>
            <a:ext cx="4320480" cy="408824"/>
          </a:xfrm>
        </p:spPr>
        <p:txBody>
          <a:bodyPr/>
          <a:lstStyle/>
          <a:p>
            <a:r>
              <a:rPr lang="ru-RU" dirty="0" smtClean="0"/>
              <a:t>Учитель начальных классов: Грецких М.М.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8380" y="96079"/>
            <a:ext cx="871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Филиал МАОУ «Карьерская СОШ» - «Лопатинская ООШ»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483914" y="6381328"/>
            <a:ext cx="1999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. Лопатино, 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24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107" y="2636912"/>
            <a:ext cx="8280920" cy="1485900"/>
          </a:xfrm>
        </p:spPr>
        <p:txBody>
          <a:bodyPr>
            <a:noAutofit/>
          </a:bodyPr>
          <a:lstStyle/>
          <a:p>
            <a:r>
              <a:rPr lang="ru-RU" sz="6000" b="1" i="1" u="sng" dirty="0" smtClean="0"/>
              <a:t>Спасибо за внимание!</a:t>
            </a:r>
            <a:endParaRPr lang="ru-RU" sz="6000" b="1" i="1" u="sng" dirty="0"/>
          </a:p>
        </p:txBody>
      </p:sp>
    </p:spTree>
    <p:extLst>
      <p:ext uri="{BB962C8B-B14F-4D97-AF65-F5344CB8AC3E}">
        <p14:creationId xmlns:p14="http://schemas.microsoft.com/office/powerpoint/2010/main" val="13913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kusharap.edusite.ru/images/223-2238109_camping-royalty-free-illustration-child-camp-vector-1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4253991" cy="330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7559" y="1519549"/>
            <a:ext cx="4083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ПУТЕШЕСТВЕННИК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426716"/>
              </p:ext>
            </p:extLst>
          </p:nvPr>
        </p:nvGraphicFramePr>
        <p:xfrm>
          <a:off x="1517179" y="4365104"/>
          <a:ext cx="6840760" cy="2088228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5555581"/>
                <a:gridCol w="1285179"/>
              </a:tblGrid>
              <a:tr h="3480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effectLst/>
                        </a:rPr>
                        <a:t>Загадка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>
                          <a:effectLst/>
                        </a:rPr>
                        <a:t>Проверка Д/З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>
                          <a:effectLst/>
                        </a:rPr>
                        <a:t>Графический диктант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>
                          <a:effectLst/>
                        </a:rPr>
                        <a:t>Словарная работа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>
                          <a:effectLst/>
                        </a:rPr>
                        <a:t>Практическая работа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Итого: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78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573" r="11011"/>
          <a:stretch/>
        </p:blipFill>
        <p:spPr>
          <a:xfrm>
            <a:off x="737252" y="1574804"/>
            <a:ext cx="6715068" cy="51549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962" y="0"/>
            <a:ext cx="2096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КЕНГУРУ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252" y="513892"/>
            <a:ext cx="2268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ДЕЛЬФИН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0504" y="1009777"/>
            <a:ext cx="1992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ТЮЛЕНЬ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7252" y="1034189"/>
            <a:ext cx="1865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КОКАДУ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9154" y="508824"/>
            <a:ext cx="1925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ЕХИДНА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41223" y="508824"/>
            <a:ext cx="2685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 КИТ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-5068"/>
            <a:ext cx="1863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БАКЛАН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2357" y="1687986"/>
            <a:ext cx="1551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КОАЛА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22377" y="996393"/>
            <a:ext cx="2165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УТКОНОС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21056" y="12412"/>
            <a:ext cx="2656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ЛИРОХВОСТ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09805" y="2379579"/>
            <a:ext cx="1716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СТРАУС ЭМУ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47718" y="764704"/>
            <a:ext cx="226857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131840" y="260648"/>
            <a:ext cx="226857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822377" y="764704"/>
            <a:ext cx="275498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131840" y="1268760"/>
            <a:ext cx="226857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2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2912"/>
          <a:stretch/>
        </p:blipFill>
        <p:spPr>
          <a:xfrm>
            <a:off x="611560" y="332656"/>
            <a:ext cx="8289453" cy="5976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29" y="764704"/>
            <a:ext cx="8533451" cy="48075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27424" y="3320988"/>
            <a:ext cx="38577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Гимн - Гимн России(без сло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593" y="6290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6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4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172054"/>
              </p:ext>
            </p:extLst>
          </p:nvPr>
        </p:nvGraphicFramePr>
        <p:xfrm>
          <a:off x="1403648" y="260647"/>
          <a:ext cx="2006600" cy="1962912"/>
        </p:xfrm>
        <a:graphic>
          <a:graphicData uri="http://schemas.openxmlformats.org/drawingml/2006/table">
            <a:tbl>
              <a:tblPr firstRow="1" firstCol="1" bandRow="1"/>
              <a:tblGrid>
                <a:gridCol w="200660"/>
                <a:gridCol w="200660"/>
                <a:gridCol w="200660"/>
                <a:gridCol w="200660"/>
                <a:gridCol w="200660"/>
                <a:gridCol w="200660"/>
                <a:gridCol w="200660"/>
                <a:gridCol w="200660"/>
                <a:gridCol w="200660"/>
                <a:gridCol w="200660"/>
              </a:tblGrid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07834" y="188640"/>
            <a:ext cx="2136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48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5189" y="1242103"/>
            <a:ext cx="27765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48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636912"/>
            <a:ext cx="1467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4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3404208"/>
            <a:ext cx="8267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картой России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4171504"/>
            <a:ext cx="79259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работать по карте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931" y="4938800"/>
            <a:ext cx="8068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основные формы поверхности России</a:t>
            </a:r>
          </a:p>
        </p:txBody>
      </p:sp>
    </p:spTree>
    <p:extLst>
      <p:ext uri="{BB962C8B-B14F-4D97-AF65-F5344CB8AC3E}">
        <p14:creationId xmlns:p14="http://schemas.microsoft.com/office/powerpoint/2010/main" val="254515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3788" y="1656167"/>
            <a:ext cx="2458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</a:t>
            </a:r>
            <a:endParaRPr lang="ru-RU" sz="4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517" y="2658254"/>
            <a:ext cx="30658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Меридианы и параллели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6517" y="4275894"/>
            <a:ext cx="3778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знаки</a:t>
            </a:r>
            <a:endParaRPr lang="ru-RU" sz="4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8527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</a:t>
            </a:r>
            <a:endParaRPr lang="ru-RU" sz="4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277981"/>
            <a:ext cx="21051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Граница</a:t>
            </a:r>
            <a:endParaRPr lang="ru-RU" sz="4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6" y="1428898"/>
            <a:ext cx="33123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 обозначения (знаки), применяемая для изображения на картах различных объектов и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явлений</a:t>
            </a:r>
            <a:endParaRPr lang="ru-RU" sz="2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47095" y="3240276"/>
            <a:ext cx="3312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уменьшенное изображение поверхности Земли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24127" y="4128323"/>
            <a:ext cx="33123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реальная или воображаемая линия, отделяющая один объект от другого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67013" y="5631924"/>
            <a:ext cx="3312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показывают направление север-юг, запад-восток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24128" y="-35402"/>
            <a:ext cx="33123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число, которое показывает во сколько раз уменьшены расстояния на чертеже, плане, карте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159620" y="908176"/>
            <a:ext cx="2824759" cy="242006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3" idx="1"/>
          </p:cNvCxnSpPr>
          <p:nvPr/>
        </p:nvCxnSpPr>
        <p:spPr>
          <a:xfrm flipV="1">
            <a:off x="3212925" y="626318"/>
            <a:ext cx="2511203" cy="1536514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517373" y="3480179"/>
            <a:ext cx="2710811" cy="225307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283968" y="2213532"/>
            <a:ext cx="1700411" cy="2382774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2756362" y="4647006"/>
            <a:ext cx="3327806" cy="1132425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35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mkusharap.edusite.ru/images/223-2238109_camping-royalty-free-illustration-child-camp-vector-1-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6"/>
          <a:stretch/>
        </p:blipFill>
        <p:spPr bwMode="auto">
          <a:xfrm>
            <a:off x="2627784" y="404664"/>
            <a:ext cx="4253991" cy="628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37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7180"/>
            <a:ext cx="7200900" cy="6549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/>
              <a:t>Практическая работа</a:t>
            </a:r>
            <a:endParaRPr lang="ru-RU" b="1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5881" y="744188"/>
            <a:ext cx="8208912" cy="5040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Рассмотри </a:t>
            </a:r>
            <a:r>
              <a:rPr lang="ru-RU" dirty="0">
                <a:solidFill>
                  <a:srgbClr val="00B050"/>
                </a:solidFill>
              </a:rPr>
              <a:t>условные знаки на карте России. </a:t>
            </a:r>
            <a:endParaRPr lang="ru-RU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5881" y="1222468"/>
            <a:ext cx="82089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</a:rPr>
              <a:t>Найди на карте параллели и меридианы.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35881" y="1677980"/>
            <a:ext cx="8208912" cy="492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B050"/>
                </a:solidFill>
              </a:rPr>
              <a:t>Найди и покажи сухопутные границы России на западе и юге.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5881" y="2193053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</a:rPr>
              <a:t>Обозначь на контурной карте океаны, которые омывают берега нашей страны на севере и востоке.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35881" y="2936190"/>
            <a:ext cx="8208912" cy="6480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B050"/>
                </a:solidFill>
              </a:rPr>
              <a:t>Найди реки Волгу, Обь, Лену, озеро Байкал. Обозначь их на контурной карте. 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5881" y="3607319"/>
            <a:ext cx="8208912" cy="9130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</a:rPr>
              <a:t>Найди на карте России города: Москва, Санкт-Петербург, Волгоград, Новосибирск, Иркутск, Магадан, Хабаровск, Владивосток. Обозначь их на контурной карте.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35881" y="4547897"/>
            <a:ext cx="8208912" cy="75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B050"/>
                </a:solidFill>
              </a:rPr>
              <a:t>Найди </a:t>
            </a:r>
            <a:r>
              <a:rPr lang="ru-RU" dirty="0" err="1" smtClean="0">
                <a:solidFill>
                  <a:srgbClr val="00B050"/>
                </a:solidFill>
              </a:rPr>
              <a:t>Восточно</a:t>
            </a:r>
            <a:r>
              <a:rPr lang="ru-RU" dirty="0" smtClean="0">
                <a:solidFill>
                  <a:srgbClr val="00B050"/>
                </a:solidFill>
              </a:rPr>
              <a:t> — Европейскую и </a:t>
            </a:r>
            <a:r>
              <a:rPr lang="ru-RU" dirty="0" err="1" smtClean="0">
                <a:solidFill>
                  <a:srgbClr val="00B050"/>
                </a:solidFill>
              </a:rPr>
              <a:t>Западно</a:t>
            </a:r>
            <a:r>
              <a:rPr lang="ru-RU" dirty="0" smtClean="0">
                <a:solidFill>
                  <a:srgbClr val="00B050"/>
                </a:solidFill>
              </a:rPr>
              <a:t> — Сибирскую равнины, Средне-Сибирское плоскогорье. Обозначь их на контурной карте. </a:t>
            </a:r>
          </a:p>
          <a:p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835881" y="5326860"/>
            <a:ext cx="8208912" cy="6224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</a:rPr>
              <a:t>Найди на карте Уральские и Кавказские горы. Обозначь их на контурной карте.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28051" y="5971598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B050"/>
                </a:solidFill>
              </a:rPr>
              <a:t>Найди самые высокие вершины Кавказских гор: Казбек и Эльбрус. Обозначь их на контурной карте.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49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200900" cy="654968"/>
          </a:xfrm>
        </p:spPr>
        <p:txBody>
          <a:bodyPr>
            <a:noAutofit/>
          </a:bodyPr>
          <a:lstStyle/>
          <a:p>
            <a:pPr algn="ctr"/>
            <a:r>
              <a:rPr lang="ru-RU" sz="4800" b="1" i="1" u="sng" dirty="0" smtClean="0">
                <a:solidFill>
                  <a:srgbClr val="00B050"/>
                </a:solidFill>
              </a:rPr>
              <a:t>Домашнее задание</a:t>
            </a:r>
            <a:endParaRPr lang="ru-RU" sz="4800" b="1" i="1" u="sng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844824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ahoma" panose="020B0604030504040204" pitchFamily="34" charset="0"/>
              </a:rPr>
              <a:t>1 уровень – стр. 123-125</a:t>
            </a:r>
          </a:p>
          <a:p>
            <a:endParaRPr lang="ru-RU" sz="3200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ahoma" panose="020B0604030504040204" pitchFamily="34" charset="0"/>
              </a:rPr>
              <a:t>2 уровень – стр. 123-128</a:t>
            </a:r>
          </a:p>
          <a:p>
            <a:endParaRPr lang="ru-RU" sz="3200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ahoma" panose="020B0604030504040204" pitchFamily="34" charset="0"/>
              </a:rPr>
              <a:t>3 уровень – стр. 123-125 + 5 (своих) заданий по карте для одноклассников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8198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77</TotalTime>
  <Words>301</Words>
  <Application>Microsoft Office PowerPoint</Application>
  <PresentationFormat>Экран (4:3)</PresentationFormat>
  <Paragraphs>142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Franklin Gothic Book</vt:lpstr>
      <vt:lpstr>Tahoma</vt:lpstr>
      <vt:lpstr>Times New Roman</vt:lpstr>
      <vt:lpstr>Crop</vt:lpstr>
      <vt:lpstr>Открытый урок  по окружающему миру 4 класс «Карта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Домашнее задание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17</cp:revision>
  <cp:lastPrinted>2020-12-24T19:26:05Z</cp:lastPrinted>
  <dcterms:created xsi:type="dcterms:W3CDTF">2016-09-10T04:32:48Z</dcterms:created>
  <dcterms:modified xsi:type="dcterms:W3CDTF">2020-12-24T19:43:09Z</dcterms:modified>
</cp:coreProperties>
</file>