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56" r:id="rId3"/>
    <p:sldId id="257" r:id="rId4"/>
    <p:sldId id="258" r:id="rId5"/>
    <p:sldId id="259" r:id="rId6"/>
    <p:sldId id="261" r:id="rId7"/>
    <p:sldId id="269" r:id="rId8"/>
    <p:sldId id="270" r:id="rId9"/>
    <p:sldId id="262" r:id="rId10"/>
    <p:sldId id="263" r:id="rId11"/>
    <p:sldId id="264" r:id="rId12"/>
    <p:sldId id="265" r:id="rId13"/>
    <p:sldId id="267" r:id="rId14"/>
    <p:sldId id="266" r:id="rId15"/>
    <p:sldId id="268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7" d="100"/>
          <a:sy n="97" d="100"/>
        </p:scale>
        <p:origin x="306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447800"/>
            <a:ext cx="7086600" cy="1470025"/>
          </a:xfrm>
        </p:spPr>
        <p:txBody>
          <a:bodyPr/>
          <a:lstStyle>
            <a:lvl1pPr algn="r">
              <a:defRPr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352800" y="2946400"/>
            <a:ext cx="4432300" cy="1752600"/>
          </a:xfrm>
        </p:spPr>
        <p:txBody>
          <a:bodyPr anchor="ctr" anchorCtr="0">
            <a:normAutofit/>
            <a:scene3d>
              <a:camera prst="orthographicFront"/>
              <a:lightRig rig="threePt" dir="t"/>
            </a:scene3d>
            <a:sp3d extrusionH="25400"/>
          </a:bodyPr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77000" y="6521824"/>
            <a:ext cx="2133600" cy="259976"/>
          </a:xfrm>
        </p:spPr>
        <p:txBody>
          <a:bodyPr/>
          <a:lstStyle>
            <a:lvl1pPr algn="r">
              <a:defRPr/>
            </a:lvl1pPr>
          </a:lstStyle>
          <a:p>
            <a:fld id="{C230D7DF-9A54-4C7F-9080-78A2353D6258}" type="datetime1">
              <a:rPr lang="ru-RU"/>
              <a:pPr/>
              <a:t>25.08.2021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21824"/>
            <a:ext cx="2895600" cy="259976"/>
          </a:xfrm>
        </p:spPr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534400" y="6293224"/>
            <a:ext cx="609600" cy="259976"/>
          </a:xfrm>
        </p:spPr>
        <p:txBody>
          <a:bodyPr/>
          <a:lstStyle>
            <a:lvl1pPr algn="ctr">
              <a:defRPr/>
            </a:lvl1pPr>
          </a:lstStyle>
          <a:p>
            <a:fld id="{A4A21382-D60C-42BF-80B2-71C971838E6F}" type="slidenum">
              <a:rPr/>
              <a:pPr/>
              <a:t>‹#›</a:t>
            </a:fld>
            <a:endParaRPr/>
          </a:p>
        </p:txBody>
      </p:sp>
      <p:grpSp>
        <p:nvGrpSpPr>
          <p:cNvPr id="7" name="Group 6"/>
          <p:cNvGrpSpPr/>
          <p:nvPr/>
        </p:nvGrpSpPr>
        <p:grpSpPr>
          <a:xfrm>
            <a:off x="685798" y="0"/>
            <a:ext cx="8001004" cy="7950200"/>
            <a:chOff x="685798" y="0"/>
            <a:chExt cx="8001004" cy="7950200"/>
          </a:xfrm>
        </p:grpSpPr>
        <p:sp>
          <p:nvSpPr>
            <p:cNvPr id="8" name="Pie 7"/>
            <p:cNvSpPr/>
            <p:nvPr/>
          </p:nvSpPr>
          <p:spPr>
            <a:xfrm flipH="1" flipV="1">
              <a:off x="1257300" y="5778500"/>
              <a:ext cx="2171700" cy="2171700"/>
            </a:xfrm>
            <a:prstGeom prst="pie">
              <a:avLst>
                <a:gd name="adj1" fmla="val 0"/>
                <a:gd name="adj2" fmla="val 10800000"/>
              </a:avLst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grpSp>
          <p:nvGrpSpPr>
            <p:cNvPr id="9" name="Group 52"/>
            <p:cNvGrpSpPr/>
            <p:nvPr/>
          </p:nvGrpSpPr>
          <p:grpSpPr>
            <a:xfrm>
              <a:off x="685798" y="0"/>
              <a:ext cx="8001004" cy="6855714"/>
              <a:chOff x="685798" y="0"/>
              <a:chExt cx="8001004" cy="6855714"/>
            </a:xfrm>
          </p:grpSpPr>
          <p:sp>
            <p:nvSpPr>
              <p:cNvPr id="10" name="Freeform 9"/>
              <p:cNvSpPr/>
              <p:nvPr/>
            </p:nvSpPr>
            <p:spPr>
              <a:xfrm>
                <a:off x="685798" y="5880101"/>
                <a:ext cx="1143001" cy="975613"/>
              </a:xfrm>
              <a:custGeom>
                <a:avLst/>
                <a:gdLst>
                  <a:gd name="connsiteX0" fmla="*/ 0 w 1143000"/>
                  <a:gd name="connsiteY0" fmla="*/ 571500 h 1143000"/>
                  <a:gd name="connsiteX1" fmla="*/ 167389 w 1143000"/>
                  <a:gd name="connsiteY1" fmla="*/ 167389 h 1143000"/>
                  <a:gd name="connsiteX2" fmla="*/ 571501 w 1143000"/>
                  <a:gd name="connsiteY2" fmla="*/ 1 h 1143000"/>
                  <a:gd name="connsiteX3" fmla="*/ 975612 w 1143000"/>
                  <a:gd name="connsiteY3" fmla="*/ 167390 h 1143000"/>
                  <a:gd name="connsiteX4" fmla="*/ 1143000 w 1143000"/>
                  <a:gd name="connsiteY4" fmla="*/ 571502 h 1143000"/>
                  <a:gd name="connsiteX5" fmla="*/ 975611 w 1143000"/>
                  <a:gd name="connsiteY5" fmla="*/ 975614 h 1143000"/>
                  <a:gd name="connsiteX6" fmla="*/ 571499 w 1143000"/>
                  <a:gd name="connsiteY6" fmla="*/ 1143002 h 1143000"/>
                  <a:gd name="connsiteX7" fmla="*/ 167387 w 1143000"/>
                  <a:gd name="connsiteY7" fmla="*/ 975613 h 1143000"/>
                  <a:gd name="connsiteX8" fmla="*/ -1 w 1143000"/>
                  <a:gd name="connsiteY8" fmla="*/ 571501 h 1143000"/>
                  <a:gd name="connsiteX9" fmla="*/ 0 w 1143000"/>
                  <a:gd name="connsiteY9" fmla="*/ 571500 h 1143000"/>
                  <a:gd name="connsiteX0" fmla="*/ 1 w 1143001"/>
                  <a:gd name="connsiteY0" fmla="*/ 571499 h 1042965"/>
                  <a:gd name="connsiteX1" fmla="*/ 167390 w 1143001"/>
                  <a:gd name="connsiteY1" fmla="*/ 167388 h 1042965"/>
                  <a:gd name="connsiteX2" fmla="*/ 571502 w 1143001"/>
                  <a:gd name="connsiteY2" fmla="*/ 0 h 1042965"/>
                  <a:gd name="connsiteX3" fmla="*/ 975613 w 1143001"/>
                  <a:gd name="connsiteY3" fmla="*/ 167389 h 1042965"/>
                  <a:gd name="connsiteX4" fmla="*/ 1143001 w 1143001"/>
                  <a:gd name="connsiteY4" fmla="*/ 571501 h 1042965"/>
                  <a:gd name="connsiteX5" fmla="*/ 975612 w 1143001"/>
                  <a:gd name="connsiteY5" fmla="*/ 975613 h 1042965"/>
                  <a:gd name="connsiteX6" fmla="*/ 167388 w 1143001"/>
                  <a:gd name="connsiteY6" fmla="*/ 975612 h 1042965"/>
                  <a:gd name="connsiteX7" fmla="*/ 0 w 1143001"/>
                  <a:gd name="connsiteY7" fmla="*/ 571500 h 1042965"/>
                  <a:gd name="connsiteX8" fmla="*/ 1 w 1143001"/>
                  <a:gd name="connsiteY8" fmla="*/ 571499 h 1042965"/>
                  <a:gd name="connsiteX0" fmla="*/ 1 w 1143001"/>
                  <a:gd name="connsiteY0" fmla="*/ 571499 h 975613"/>
                  <a:gd name="connsiteX1" fmla="*/ 167390 w 1143001"/>
                  <a:gd name="connsiteY1" fmla="*/ 167388 h 975613"/>
                  <a:gd name="connsiteX2" fmla="*/ 571502 w 1143001"/>
                  <a:gd name="connsiteY2" fmla="*/ 0 h 975613"/>
                  <a:gd name="connsiteX3" fmla="*/ 975613 w 1143001"/>
                  <a:gd name="connsiteY3" fmla="*/ 167389 h 975613"/>
                  <a:gd name="connsiteX4" fmla="*/ 1143001 w 1143001"/>
                  <a:gd name="connsiteY4" fmla="*/ 571501 h 975613"/>
                  <a:gd name="connsiteX5" fmla="*/ 975612 w 1143001"/>
                  <a:gd name="connsiteY5" fmla="*/ 975613 h 975613"/>
                  <a:gd name="connsiteX6" fmla="*/ 167388 w 1143001"/>
                  <a:gd name="connsiteY6" fmla="*/ 975612 h 975613"/>
                  <a:gd name="connsiteX7" fmla="*/ 0 w 1143001"/>
                  <a:gd name="connsiteY7" fmla="*/ 571500 h 975613"/>
                  <a:gd name="connsiteX8" fmla="*/ 1 w 1143001"/>
                  <a:gd name="connsiteY8" fmla="*/ 571499 h 9756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43001" h="975613">
                    <a:moveTo>
                      <a:pt x="1" y="571499"/>
                    </a:moveTo>
                    <a:cubicBezTo>
                      <a:pt x="1" y="419928"/>
                      <a:pt x="60213" y="274564"/>
                      <a:pt x="167390" y="167388"/>
                    </a:cubicBezTo>
                    <a:cubicBezTo>
                      <a:pt x="274567" y="60211"/>
                      <a:pt x="419931" y="0"/>
                      <a:pt x="571502" y="0"/>
                    </a:cubicBezTo>
                    <a:cubicBezTo>
                      <a:pt x="723073" y="0"/>
                      <a:pt x="868437" y="60212"/>
                      <a:pt x="975613" y="167389"/>
                    </a:cubicBezTo>
                    <a:cubicBezTo>
                      <a:pt x="1082790" y="274566"/>
                      <a:pt x="1143001" y="419930"/>
                      <a:pt x="1143001" y="571501"/>
                    </a:cubicBezTo>
                    <a:cubicBezTo>
                      <a:pt x="1143001" y="723072"/>
                      <a:pt x="1138214" y="908261"/>
                      <a:pt x="975612" y="975613"/>
                    </a:cubicBezTo>
                    <a:lnTo>
                      <a:pt x="167388" y="975612"/>
                    </a:lnTo>
                    <a:cubicBezTo>
                      <a:pt x="60211" y="868435"/>
                      <a:pt x="0" y="723071"/>
                      <a:pt x="0" y="571500"/>
                    </a:cubicBezTo>
                    <a:lnTo>
                      <a:pt x="1" y="571499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1">
                      <a:tint val="66000"/>
                      <a:satMod val="160000"/>
                      <a:alpha val="60000"/>
                    </a:schemeClr>
                  </a:gs>
                  <a:gs pos="50000">
                    <a:schemeClr val="accent1">
                      <a:tint val="44500"/>
                      <a:satMod val="160000"/>
                      <a:alpha val="60000"/>
                    </a:schemeClr>
                  </a:gs>
                  <a:gs pos="100000">
                    <a:schemeClr val="accent1">
                      <a:tint val="23500"/>
                      <a:satMod val="160000"/>
                      <a:alpha val="60000"/>
                    </a:schemeClr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1" name="Oval 10"/>
              <p:cNvSpPr/>
              <p:nvPr/>
            </p:nvSpPr>
            <p:spPr>
              <a:xfrm>
                <a:off x="2590800" y="5181600"/>
                <a:ext cx="914400" cy="914400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tint val="66000"/>
                      <a:satMod val="160000"/>
                      <a:alpha val="60000"/>
                    </a:schemeClr>
                  </a:gs>
                  <a:gs pos="50000">
                    <a:schemeClr val="accent1">
                      <a:tint val="44500"/>
                      <a:satMod val="160000"/>
                      <a:alpha val="60000"/>
                    </a:schemeClr>
                  </a:gs>
                  <a:gs pos="100000">
                    <a:schemeClr val="accent1">
                      <a:tint val="23500"/>
                      <a:satMod val="160000"/>
                      <a:alpha val="60000"/>
                    </a:schemeClr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2" name="Oval 11"/>
              <p:cNvSpPr/>
              <p:nvPr/>
            </p:nvSpPr>
            <p:spPr>
              <a:xfrm>
                <a:off x="838200" y="5791200"/>
                <a:ext cx="457200" cy="457200"/>
              </a:xfrm>
              <a:prstGeom prst="ellipse">
                <a:avLst/>
              </a:prstGeom>
              <a:solidFill>
                <a:schemeClr val="tx2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13" name="Oval 12"/>
              <p:cNvSpPr/>
              <p:nvPr/>
            </p:nvSpPr>
            <p:spPr>
              <a:xfrm>
                <a:off x="2362200" y="5943600"/>
                <a:ext cx="762000" cy="762000"/>
              </a:xfrm>
              <a:prstGeom prst="ellipse">
                <a:avLst/>
              </a:prstGeom>
              <a:solidFill>
                <a:schemeClr val="tx2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14" name="Oval 13"/>
              <p:cNvSpPr/>
              <p:nvPr/>
            </p:nvSpPr>
            <p:spPr>
              <a:xfrm>
                <a:off x="1676400" y="5626100"/>
                <a:ext cx="457200" cy="457200"/>
              </a:xfrm>
              <a:prstGeom prst="ellipse">
                <a:avLst/>
              </a:prstGeom>
              <a:solidFill>
                <a:schemeClr val="tx2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15" name="Oval 14"/>
              <p:cNvSpPr/>
              <p:nvPr/>
            </p:nvSpPr>
            <p:spPr>
              <a:xfrm>
                <a:off x="1981200" y="5334000"/>
                <a:ext cx="355600" cy="355600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tint val="66000"/>
                      <a:satMod val="160000"/>
                      <a:alpha val="60000"/>
                    </a:schemeClr>
                  </a:gs>
                  <a:gs pos="50000">
                    <a:schemeClr val="accent1">
                      <a:tint val="44500"/>
                      <a:satMod val="160000"/>
                      <a:alpha val="60000"/>
                    </a:schemeClr>
                  </a:gs>
                  <a:gs pos="100000">
                    <a:schemeClr val="accent1">
                      <a:tint val="23500"/>
                      <a:satMod val="160000"/>
                      <a:alpha val="60000"/>
                    </a:schemeClr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6" name="Oval 15"/>
              <p:cNvSpPr/>
              <p:nvPr/>
            </p:nvSpPr>
            <p:spPr>
              <a:xfrm>
                <a:off x="1943100" y="5562600"/>
                <a:ext cx="431800" cy="431800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tint val="66000"/>
                      <a:satMod val="160000"/>
                      <a:alpha val="60000"/>
                    </a:schemeClr>
                  </a:gs>
                  <a:gs pos="50000">
                    <a:schemeClr val="accent1">
                      <a:tint val="44500"/>
                      <a:satMod val="160000"/>
                      <a:alpha val="60000"/>
                    </a:schemeClr>
                  </a:gs>
                  <a:gs pos="100000">
                    <a:schemeClr val="accent1">
                      <a:tint val="23500"/>
                      <a:satMod val="160000"/>
                      <a:alpha val="60000"/>
                    </a:schemeClr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7" name="Oval 16"/>
              <p:cNvSpPr/>
              <p:nvPr/>
            </p:nvSpPr>
            <p:spPr>
              <a:xfrm>
                <a:off x="2362200" y="5029200"/>
                <a:ext cx="762000" cy="762000"/>
              </a:xfrm>
              <a:prstGeom prst="ellipse">
                <a:avLst/>
              </a:prstGeom>
              <a:solidFill>
                <a:schemeClr val="tx2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18" name="Oval 17"/>
              <p:cNvSpPr/>
              <p:nvPr/>
            </p:nvSpPr>
            <p:spPr>
              <a:xfrm>
                <a:off x="3009900" y="4419600"/>
                <a:ext cx="355600" cy="355600"/>
              </a:xfrm>
              <a:prstGeom prst="ellipse">
                <a:avLst/>
              </a:prstGeom>
              <a:solidFill>
                <a:schemeClr val="tx2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19" name="Oval 18"/>
              <p:cNvSpPr/>
              <p:nvPr/>
            </p:nvSpPr>
            <p:spPr>
              <a:xfrm>
                <a:off x="2971800" y="4648200"/>
                <a:ext cx="431800" cy="431800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tint val="66000"/>
                      <a:satMod val="160000"/>
                      <a:alpha val="60000"/>
                    </a:schemeClr>
                  </a:gs>
                  <a:gs pos="50000">
                    <a:schemeClr val="accent1">
                      <a:tint val="44500"/>
                      <a:satMod val="160000"/>
                      <a:alpha val="60000"/>
                    </a:schemeClr>
                  </a:gs>
                  <a:gs pos="100000">
                    <a:schemeClr val="accent1">
                      <a:tint val="23500"/>
                      <a:satMod val="160000"/>
                      <a:alpha val="60000"/>
                    </a:schemeClr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0" name="Oval 19"/>
              <p:cNvSpPr/>
              <p:nvPr/>
            </p:nvSpPr>
            <p:spPr>
              <a:xfrm>
                <a:off x="3314700" y="4724400"/>
                <a:ext cx="203200" cy="203200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tint val="66000"/>
                      <a:satMod val="160000"/>
                      <a:alpha val="60000"/>
                    </a:schemeClr>
                  </a:gs>
                  <a:gs pos="50000">
                    <a:schemeClr val="accent1">
                      <a:tint val="44500"/>
                      <a:satMod val="160000"/>
                      <a:alpha val="60000"/>
                    </a:schemeClr>
                  </a:gs>
                  <a:gs pos="100000">
                    <a:schemeClr val="accent1">
                      <a:tint val="23500"/>
                      <a:satMod val="160000"/>
                      <a:alpha val="60000"/>
                    </a:schemeClr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1" name="Oval 20"/>
              <p:cNvSpPr/>
              <p:nvPr/>
            </p:nvSpPr>
            <p:spPr>
              <a:xfrm>
                <a:off x="3619500" y="5029200"/>
                <a:ext cx="203200" cy="203200"/>
              </a:xfrm>
              <a:prstGeom prst="ellipse">
                <a:avLst/>
              </a:prstGeom>
              <a:solidFill>
                <a:schemeClr val="tx2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22" name="Oval 21"/>
              <p:cNvSpPr/>
              <p:nvPr/>
            </p:nvSpPr>
            <p:spPr>
              <a:xfrm>
                <a:off x="1384300" y="5486400"/>
                <a:ext cx="127000" cy="127000"/>
              </a:xfrm>
              <a:prstGeom prst="ellipse">
                <a:avLst/>
              </a:prstGeom>
              <a:solidFill>
                <a:schemeClr val="tx2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23" name="Oval 22"/>
              <p:cNvSpPr/>
              <p:nvPr/>
            </p:nvSpPr>
            <p:spPr>
              <a:xfrm>
                <a:off x="3505200" y="5257800"/>
                <a:ext cx="203200" cy="203200"/>
              </a:xfrm>
              <a:prstGeom prst="ellipse">
                <a:avLst/>
              </a:prstGeom>
              <a:solidFill>
                <a:schemeClr val="tx2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24" name="Oval 23"/>
              <p:cNvSpPr/>
              <p:nvPr/>
            </p:nvSpPr>
            <p:spPr>
              <a:xfrm>
                <a:off x="1295400" y="5664200"/>
                <a:ext cx="127000" cy="127000"/>
              </a:xfrm>
              <a:prstGeom prst="ellipse">
                <a:avLst/>
              </a:prstGeom>
              <a:solidFill>
                <a:schemeClr val="tx2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25" name="Oval 24"/>
              <p:cNvSpPr/>
              <p:nvPr/>
            </p:nvSpPr>
            <p:spPr>
              <a:xfrm>
                <a:off x="1447800" y="5511800"/>
                <a:ext cx="127000" cy="127000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tint val="66000"/>
                      <a:satMod val="160000"/>
                      <a:alpha val="60000"/>
                    </a:schemeClr>
                  </a:gs>
                  <a:gs pos="50000">
                    <a:schemeClr val="accent1">
                      <a:tint val="44500"/>
                      <a:satMod val="160000"/>
                      <a:alpha val="60000"/>
                    </a:schemeClr>
                  </a:gs>
                  <a:gs pos="100000">
                    <a:schemeClr val="accent1">
                      <a:tint val="23500"/>
                      <a:satMod val="160000"/>
                      <a:alpha val="60000"/>
                    </a:schemeClr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6" name="Oval 25"/>
              <p:cNvSpPr/>
              <p:nvPr/>
            </p:nvSpPr>
            <p:spPr>
              <a:xfrm>
                <a:off x="1600200" y="5486400"/>
                <a:ext cx="127000" cy="127000"/>
              </a:xfrm>
              <a:prstGeom prst="ellipse">
                <a:avLst/>
              </a:prstGeom>
              <a:solidFill>
                <a:schemeClr val="tx2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27" name="Oval 26"/>
              <p:cNvSpPr/>
              <p:nvPr/>
            </p:nvSpPr>
            <p:spPr>
              <a:xfrm>
                <a:off x="3352800" y="5943600"/>
                <a:ext cx="533400" cy="533400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tint val="66000"/>
                      <a:satMod val="160000"/>
                      <a:alpha val="60000"/>
                    </a:schemeClr>
                  </a:gs>
                  <a:gs pos="50000">
                    <a:schemeClr val="accent1">
                      <a:tint val="44500"/>
                      <a:satMod val="160000"/>
                      <a:alpha val="60000"/>
                    </a:schemeClr>
                  </a:gs>
                  <a:gs pos="100000">
                    <a:schemeClr val="accent1">
                      <a:tint val="23500"/>
                      <a:satMod val="160000"/>
                      <a:alpha val="60000"/>
                    </a:schemeClr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8" name="Freeform 27"/>
              <p:cNvSpPr/>
              <p:nvPr/>
            </p:nvSpPr>
            <p:spPr>
              <a:xfrm flipV="1">
                <a:off x="5486400" y="0"/>
                <a:ext cx="1143001" cy="975613"/>
              </a:xfrm>
              <a:custGeom>
                <a:avLst/>
                <a:gdLst>
                  <a:gd name="connsiteX0" fmla="*/ 0 w 1143000"/>
                  <a:gd name="connsiteY0" fmla="*/ 571500 h 1143000"/>
                  <a:gd name="connsiteX1" fmla="*/ 167389 w 1143000"/>
                  <a:gd name="connsiteY1" fmla="*/ 167389 h 1143000"/>
                  <a:gd name="connsiteX2" fmla="*/ 571501 w 1143000"/>
                  <a:gd name="connsiteY2" fmla="*/ 1 h 1143000"/>
                  <a:gd name="connsiteX3" fmla="*/ 975612 w 1143000"/>
                  <a:gd name="connsiteY3" fmla="*/ 167390 h 1143000"/>
                  <a:gd name="connsiteX4" fmla="*/ 1143000 w 1143000"/>
                  <a:gd name="connsiteY4" fmla="*/ 571502 h 1143000"/>
                  <a:gd name="connsiteX5" fmla="*/ 975611 w 1143000"/>
                  <a:gd name="connsiteY5" fmla="*/ 975614 h 1143000"/>
                  <a:gd name="connsiteX6" fmla="*/ 571499 w 1143000"/>
                  <a:gd name="connsiteY6" fmla="*/ 1143002 h 1143000"/>
                  <a:gd name="connsiteX7" fmla="*/ 167387 w 1143000"/>
                  <a:gd name="connsiteY7" fmla="*/ 975613 h 1143000"/>
                  <a:gd name="connsiteX8" fmla="*/ -1 w 1143000"/>
                  <a:gd name="connsiteY8" fmla="*/ 571501 h 1143000"/>
                  <a:gd name="connsiteX9" fmla="*/ 0 w 1143000"/>
                  <a:gd name="connsiteY9" fmla="*/ 571500 h 1143000"/>
                  <a:gd name="connsiteX0" fmla="*/ 1 w 1143001"/>
                  <a:gd name="connsiteY0" fmla="*/ 571499 h 1042965"/>
                  <a:gd name="connsiteX1" fmla="*/ 167390 w 1143001"/>
                  <a:gd name="connsiteY1" fmla="*/ 167388 h 1042965"/>
                  <a:gd name="connsiteX2" fmla="*/ 571502 w 1143001"/>
                  <a:gd name="connsiteY2" fmla="*/ 0 h 1042965"/>
                  <a:gd name="connsiteX3" fmla="*/ 975613 w 1143001"/>
                  <a:gd name="connsiteY3" fmla="*/ 167389 h 1042965"/>
                  <a:gd name="connsiteX4" fmla="*/ 1143001 w 1143001"/>
                  <a:gd name="connsiteY4" fmla="*/ 571501 h 1042965"/>
                  <a:gd name="connsiteX5" fmla="*/ 975612 w 1143001"/>
                  <a:gd name="connsiteY5" fmla="*/ 975613 h 1042965"/>
                  <a:gd name="connsiteX6" fmla="*/ 167388 w 1143001"/>
                  <a:gd name="connsiteY6" fmla="*/ 975612 h 1042965"/>
                  <a:gd name="connsiteX7" fmla="*/ 0 w 1143001"/>
                  <a:gd name="connsiteY7" fmla="*/ 571500 h 1042965"/>
                  <a:gd name="connsiteX8" fmla="*/ 1 w 1143001"/>
                  <a:gd name="connsiteY8" fmla="*/ 571499 h 1042965"/>
                  <a:gd name="connsiteX0" fmla="*/ 1 w 1143001"/>
                  <a:gd name="connsiteY0" fmla="*/ 571499 h 975613"/>
                  <a:gd name="connsiteX1" fmla="*/ 167390 w 1143001"/>
                  <a:gd name="connsiteY1" fmla="*/ 167388 h 975613"/>
                  <a:gd name="connsiteX2" fmla="*/ 571502 w 1143001"/>
                  <a:gd name="connsiteY2" fmla="*/ 0 h 975613"/>
                  <a:gd name="connsiteX3" fmla="*/ 975613 w 1143001"/>
                  <a:gd name="connsiteY3" fmla="*/ 167389 h 975613"/>
                  <a:gd name="connsiteX4" fmla="*/ 1143001 w 1143001"/>
                  <a:gd name="connsiteY4" fmla="*/ 571501 h 975613"/>
                  <a:gd name="connsiteX5" fmla="*/ 975612 w 1143001"/>
                  <a:gd name="connsiteY5" fmla="*/ 975613 h 975613"/>
                  <a:gd name="connsiteX6" fmla="*/ 167388 w 1143001"/>
                  <a:gd name="connsiteY6" fmla="*/ 975612 h 975613"/>
                  <a:gd name="connsiteX7" fmla="*/ 0 w 1143001"/>
                  <a:gd name="connsiteY7" fmla="*/ 571500 h 975613"/>
                  <a:gd name="connsiteX8" fmla="*/ 1 w 1143001"/>
                  <a:gd name="connsiteY8" fmla="*/ 571499 h 9756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43001" h="975613">
                    <a:moveTo>
                      <a:pt x="1" y="571499"/>
                    </a:moveTo>
                    <a:cubicBezTo>
                      <a:pt x="1" y="419928"/>
                      <a:pt x="60213" y="274564"/>
                      <a:pt x="167390" y="167388"/>
                    </a:cubicBezTo>
                    <a:cubicBezTo>
                      <a:pt x="274567" y="60211"/>
                      <a:pt x="419931" y="0"/>
                      <a:pt x="571502" y="0"/>
                    </a:cubicBezTo>
                    <a:cubicBezTo>
                      <a:pt x="723073" y="0"/>
                      <a:pt x="868437" y="60212"/>
                      <a:pt x="975613" y="167389"/>
                    </a:cubicBezTo>
                    <a:cubicBezTo>
                      <a:pt x="1082790" y="274566"/>
                      <a:pt x="1143001" y="419930"/>
                      <a:pt x="1143001" y="571501"/>
                    </a:cubicBezTo>
                    <a:cubicBezTo>
                      <a:pt x="1143001" y="723072"/>
                      <a:pt x="1138214" y="908261"/>
                      <a:pt x="975612" y="975613"/>
                    </a:cubicBezTo>
                    <a:lnTo>
                      <a:pt x="167388" y="975612"/>
                    </a:lnTo>
                    <a:cubicBezTo>
                      <a:pt x="60211" y="868435"/>
                      <a:pt x="0" y="723071"/>
                      <a:pt x="0" y="571500"/>
                    </a:cubicBezTo>
                    <a:lnTo>
                      <a:pt x="1" y="571499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1">
                      <a:tint val="66000"/>
                      <a:satMod val="160000"/>
                      <a:alpha val="60000"/>
                    </a:schemeClr>
                  </a:gs>
                  <a:gs pos="50000">
                    <a:schemeClr val="accent1">
                      <a:tint val="44500"/>
                      <a:satMod val="160000"/>
                      <a:alpha val="60000"/>
                    </a:schemeClr>
                  </a:gs>
                  <a:gs pos="100000">
                    <a:schemeClr val="accent1">
                      <a:tint val="23500"/>
                      <a:satMod val="160000"/>
                      <a:alpha val="60000"/>
                    </a:schemeClr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29" name="Oval 28"/>
              <p:cNvSpPr/>
              <p:nvPr/>
            </p:nvSpPr>
            <p:spPr>
              <a:xfrm flipV="1">
                <a:off x="7391402" y="759714"/>
                <a:ext cx="914400" cy="914400"/>
              </a:xfrm>
              <a:prstGeom prst="ellipse">
                <a:avLst/>
              </a:prstGeom>
              <a:solidFill>
                <a:schemeClr val="tx2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30" name="Oval 29"/>
              <p:cNvSpPr/>
              <p:nvPr/>
            </p:nvSpPr>
            <p:spPr>
              <a:xfrm flipV="1">
                <a:off x="5638802" y="607314"/>
                <a:ext cx="457200" cy="457200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tint val="66000"/>
                      <a:satMod val="160000"/>
                      <a:alpha val="60000"/>
                    </a:schemeClr>
                  </a:gs>
                  <a:gs pos="50000">
                    <a:schemeClr val="accent1">
                      <a:tint val="44500"/>
                      <a:satMod val="160000"/>
                      <a:alpha val="60000"/>
                    </a:schemeClr>
                  </a:gs>
                  <a:gs pos="100000">
                    <a:schemeClr val="accent1">
                      <a:tint val="23500"/>
                      <a:satMod val="160000"/>
                      <a:alpha val="60000"/>
                    </a:schemeClr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31" name="Oval 30"/>
              <p:cNvSpPr/>
              <p:nvPr/>
            </p:nvSpPr>
            <p:spPr>
              <a:xfrm flipV="1">
                <a:off x="7162802" y="150114"/>
                <a:ext cx="762000" cy="762000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tint val="66000"/>
                      <a:satMod val="160000"/>
                      <a:alpha val="60000"/>
                    </a:schemeClr>
                  </a:gs>
                  <a:gs pos="50000">
                    <a:schemeClr val="accent1">
                      <a:tint val="44500"/>
                      <a:satMod val="160000"/>
                      <a:alpha val="60000"/>
                    </a:schemeClr>
                  </a:gs>
                  <a:gs pos="100000">
                    <a:schemeClr val="accent1">
                      <a:tint val="23500"/>
                      <a:satMod val="160000"/>
                      <a:alpha val="60000"/>
                    </a:schemeClr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32" name="Oval 31"/>
              <p:cNvSpPr/>
              <p:nvPr/>
            </p:nvSpPr>
            <p:spPr>
              <a:xfrm flipV="1">
                <a:off x="6477002" y="772414"/>
                <a:ext cx="457200" cy="457200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tint val="66000"/>
                      <a:satMod val="160000"/>
                      <a:alpha val="60000"/>
                    </a:schemeClr>
                  </a:gs>
                  <a:gs pos="50000">
                    <a:schemeClr val="accent1">
                      <a:tint val="44500"/>
                      <a:satMod val="160000"/>
                      <a:alpha val="60000"/>
                    </a:schemeClr>
                  </a:gs>
                  <a:gs pos="100000">
                    <a:schemeClr val="accent1">
                      <a:tint val="23500"/>
                      <a:satMod val="160000"/>
                      <a:alpha val="60000"/>
                    </a:schemeClr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33" name="Oval 32"/>
              <p:cNvSpPr/>
              <p:nvPr/>
            </p:nvSpPr>
            <p:spPr>
              <a:xfrm flipV="1">
                <a:off x="6781802" y="1166114"/>
                <a:ext cx="355600" cy="355600"/>
              </a:xfrm>
              <a:prstGeom prst="ellipse">
                <a:avLst/>
              </a:prstGeom>
              <a:solidFill>
                <a:schemeClr val="tx2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34" name="Oval 33"/>
              <p:cNvSpPr/>
              <p:nvPr/>
            </p:nvSpPr>
            <p:spPr>
              <a:xfrm flipV="1">
                <a:off x="6743702" y="861314"/>
                <a:ext cx="431800" cy="431800"/>
              </a:xfrm>
              <a:prstGeom prst="ellipse">
                <a:avLst/>
              </a:prstGeom>
              <a:solidFill>
                <a:schemeClr val="tx2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35" name="Oval 34"/>
              <p:cNvSpPr/>
              <p:nvPr/>
            </p:nvSpPr>
            <p:spPr>
              <a:xfrm flipV="1">
                <a:off x="7162802" y="1064514"/>
                <a:ext cx="762000" cy="762000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tint val="66000"/>
                      <a:satMod val="160000"/>
                      <a:alpha val="60000"/>
                    </a:schemeClr>
                  </a:gs>
                  <a:gs pos="50000">
                    <a:schemeClr val="accent1">
                      <a:tint val="44500"/>
                      <a:satMod val="160000"/>
                      <a:alpha val="60000"/>
                    </a:schemeClr>
                  </a:gs>
                  <a:gs pos="100000">
                    <a:schemeClr val="accent1">
                      <a:tint val="23500"/>
                      <a:satMod val="160000"/>
                      <a:alpha val="60000"/>
                    </a:schemeClr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36" name="Oval 35"/>
              <p:cNvSpPr/>
              <p:nvPr/>
            </p:nvSpPr>
            <p:spPr>
              <a:xfrm flipV="1">
                <a:off x="7810502" y="2080514"/>
                <a:ext cx="355600" cy="355600"/>
              </a:xfrm>
              <a:prstGeom prst="ellipse">
                <a:avLst/>
              </a:prstGeom>
              <a:solidFill>
                <a:schemeClr val="tx2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37" name="Oval 36"/>
              <p:cNvSpPr/>
              <p:nvPr/>
            </p:nvSpPr>
            <p:spPr>
              <a:xfrm flipV="1">
                <a:off x="7772402" y="1775714"/>
                <a:ext cx="431800" cy="431800"/>
              </a:xfrm>
              <a:prstGeom prst="ellipse">
                <a:avLst/>
              </a:prstGeom>
              <a:solidFill>
                <a:schemeClr val="tx2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38" name="Oval 37"/>
              <p:cNvSpPr/>
              <p:nvPr/>
            </p:nvSpPr>
            <p:spPr>
              <a:xfrm flipV="1">
                <a:off x="8115302" y="1928114"/>
                <a:ext cx="203200" cy="203200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tint val="66000"/>
                      <a:satMod val="160000"/>
                      <a:alpha val="60000"/>
                    </a:schemeClr>
                  </a:gs>
                  <a:gs pos="50000">
                    <a:schemeClr val="accent1">
                      <a:tint val="44500"/>
                      <a:satMod val="160000"/>
                      <a:alpha val="60000"/>
                    </a:schemeClr>
                  </a:gs>
                  <a:gs pos="100000">
                    <a:schemeClr val="accent1">
                      <a:tint val="23500"/>
                      <a:satMod val="160000"/>
                      <a:alpha val="60000"/>
                    </a:schemeClr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39" name="Oval 38"/>
              <p:cNvSpPr/>
              <p:nvPr/>
            </p:nvSpPr>
            <p:spPr>
              <a:xfrm flipV="1">
                <a:off x="8420102" y="1623314"/>
                <a:ext cx="203200" cy="203200"/>
              </a:xfrm>
              <a:prstGeom prst="ellipse">
                <a:avLst/>
              </a:prstGeom>
              <a:solidFill>
                <a:schemeClr val="tx2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40" name="Oval 39"/>
              <p:cNvSpPr/>
              <p:nvPr/>
            </p:nvSpPr>
            <p:spPr>
              <a:xfrm flipV="1">
                <a:off x="6184902" y="1242314"/>
                <a:ext cx="127000" cy="127000"/>
              </a:xfrm>
              <a:prstGeom prst="ellipse">
                <a:avLst/>
              </a:prstGeom>
              <a:solidFill>
                <a:schemeClr val="tx2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41" name="Oval 40"/>
              <p:cNvSpPr/>
              <p:nvPr/>
            </p:nvSpPr>
            <p:spPr>
              <a:xfrm flipV="1">
                <a:off x="8305802" y="1394714"/>
                <a:ext cx="203200" cy="203200"/>
              </a:xfrm>
              <a:prstGeom prst="ellipse">
                <a:avLst/>
              </a:prstGeom>
              <a:solidFill>
                <a:schemeClr val="tx2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42" name="Oval 41"/>
              <p:cNvSpPr/>
              <p:nvPr/>
            </p:nvSpPr>
            <p:spPr>
              <a:xfrm flipV="1">
                <a:off x="6096002" y="1064514"/>
                <a:ext cx="127000" cy="127000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tint val="66000"/>
                      <a:satMod val="160000"/>
                      <a:alpha val="60000"/>
                    </a:schemeClr>
                  </a:gs>
                  <a:gs pos="50000">
                    <a:schemeClr val="accent1">
                      <a:tint val="44500"/>
                      <a:satMod val="160000"/>
                      <a:alpha val="60000"/>
                    </a:schemeClr>
                  </a:gs>
                  <a:gs pos="100000">
                    <a:schemeClr val="accent1">
                      <a:tint val="23500"/>
                      <a:satMod val="160000"/>
                      <a:alpha val="60000"/>
                    </a:schemeClr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43" name="Oval 42"/>
              <p:cNvSpPr/>
              <p:nvPr/>
            </p:nvSpPr>
            <p:spPr>
              <a:xfrm flipV="1">
                <a:off x="6248402" y="1216914"/>
                <a:ext cx="127000" cy="127000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tint val="66000"/>
                      <a:satMod val="160000"/>
                      <a:alpha val="60000"/>
                    </a:schemeClr>
                  </a:gs>
                  <a:gs pos="50000">
                    <a:schemeClr val="accent1">
                      <a:tint val="44500"/>
                      <a:satMod val="160000"/>
                      <a:alpha val="60000"/>
                    </a:schemeClr>
                  </a:gs>
                  <a:gs pos="100000">
                    <a:schemeClr val="accent1">
                      <a:tint val="23500"/>
                      <a:satMod val="160000"/>
                      <a:alpha val="60000"/>
                    </a:schemeClr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44" name="Oval 43"/>
              <p:cNvSpPr/>
              <p:nvPr/>
            </p:nvSpPr>
            <p:spPr>
              <a:xfrm flipV="1">
                <a:off x="6400802" y="1242314"/>
                <a:ext cx="127000" cy="127000"/>
              </a:xfrm>
              <a:prstGeom prst="ellipse">
                <a:avLst/>
              </a:prstGeom>
              <a:solidFill>
                <a:schemeClr val="tx2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45" name="Oval 44"/>
              <p:cNvSpPr/>
              <p:nvPr/>
            </p:nvSpPr>
            <p:spPr>
              <a:xfrm flipV="1">
                <a:off x="8153402" y="378714"/>
                <a:ext cx="533400" cy="533400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tint val="66000"/>
                      <a:satMod val="160000"/>
                      <a:alpha val="60000"/>
                    </a:schemeClr>
                  </a:gs>
                  <a:gs pos="50000">
                    <a:schemeClr val="accent1">
                      <a:tint val="44500"/>
                      <a:satMod val="160000"/>
                      <a:alpha val="60000"/>
                    </a:schemeClr>
                  </a:gs>
                  <a:gs pos="100000">
                    <a:schemeClr val="accent1">
                      <a:tint val="23500"/>
                      <a:satMod val="160000"/>
                      <a:alpha val="60000"/>
                    </a:schemeClr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</p:grpSp>
      </p:grpSp>
      <p:sp>
        <p:nvSpPr>
          <p:cNvPr id="46" name="Oval 45"/>
          <p:cNvSpPr/>
          <p:nvPr/>
        </p:nvSpPr>
        <p:spPr>
          <a:xfrm>
            <a:off x="8636000" y="6589059"/>
            <a:ext cx="127000" cy="127000"/>
          </a:xfrm>
          <a:prstGeom prst="ellipse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60000"/>
                </a:schemeClr>
              </a:gs>
              <a:gs pos="50000">
                <a:schemeClr val="accent1">
                  <a:tint val="44500"/>
                  <a:satMod val="160000"/>
                  <a:alpha val="60000"/>
                </a:schemeClr>
              </a:gs>
              <a:gs pos="100000">
                <a:schemeClr val="accent1">
                  <a:tint val="23500"/>
                  <a:satMod val="160000"/>
                  <a:alpha val="6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7" name="Oval 46"/>
          <p:cNvSpPr/>
          <p:nvPr/>
        </p:nvSpPr>
        <p:spPr>
          <a:xfrm>
            <a:off x="8788400" y="6589059"/>
            <a:ext cx="127000" cy="127000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8" name="Oval 47"/>
          <p:cNvSpPr/>
          <p:nvPr/>
        </p:nvSpPr>
        <p:spPr>
          <a:xfrm>
            <a:off x="8940800" y="6589059"/>
            <a:ext cx="127000" cy="127000"/>
          </a:xfrm>
          <a:prstGeom prst="ellipse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60000"/>
                </a:schemeClr>
              </a:gs>
              <a:gs pos="50000">
                <a:schemeClr val="accent1">
                  <a:tint val="44500"/>
                  <a:satMod val="160000"/>
                  <a:alpha val="60000"/>
                </a:schemeClr>
              </a:gs>
              <a:gs pos="100000">
                <a:schemeClr val="accent1">
                  <a:tint val="23500"/>
                  <a:satMod val="160000"/>
                  <a:alpha val="6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2 Pictures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2133600" cy="3048000"/>
          </a:xfrm>
          <a:noFill/>
          <a:ln>
            <a:noFill/>
          </a:ln>
          <a:scene3d>
            <a:camera prst="orthographicFront"/>
            <a:lightRig rig="threePt" dir="t"/>
          </a:scene3d>
          <a:sp3d>
            <a:bevelT w="12700" h="12700"/>
          </a:sp3d>
        </p:spPr>
        <p:txBody>
          <a:bodyPr anchor="b">
            <a:noAutofit/>
          </a:bodyPr>
          <a:lstStyle>
            <a:lvl1pPr algn="l">
              <a:defRPr sz="4000" kern="1200" spc="200" baseline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/>
              <a:t>Образец заголовка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4648200"/>
            <a:ext cx="3200400" cy="1524000"/>
          </a:xfrm>
        </p:spPr>
        <p:txBody>
          <a:bodyPr lIns="0" rIns="0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3350F8-5C4B-490E-9517-90EEC27D2A76}" type="datetime1">
              <a:rPr lang="ru-RU"/>
              <a:pPr/>
              <a:t>25.08.2021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A21382-D60C-42BF-80B2-71C971838E6F}" type="slidenum">
              <a:rPr/>
              <a:pPr/>
              <a:t>‹#›</a:t>
            </a:fld>
            <a:endParaRPr/>
          </a:p>
        </p:txBody>
      </p:sp>
      <p:grpSp>
        <p:nvGrpSpPr>
          <p:cNvPr id="22" name="Group 21"/>
          <p:cNvGrpSpPr/>
          <p:nvPr/>
        </p:nvGrpSpPr>
        <p:grpSpPr>
          <a:xfrm>
            <a:off x="3775364" y="2133600"/>
            <a:ext cx="5368636" cy="4724400"/>
            <a:chOff x="0" y="0"/>
            <a:chExt cx="2222500" cy="1955800"/>
          </a:xfrm>
        </p:grpSpPr>
        <p:sp>
          <p:nvSpPr>
            <p:cNvPr id="8" name="Oval 7"/>
            <p:cNvSpPr/>
            <p:nvPr/>
          </p:nvSpPr>
          <p:spPr>
            <a:xfrm>
              <a:off x="685800" y="152400"/>
              <a:ext cx="914400" cy="914400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9" name="Oval 8"/>
            <p:cNvSpPr/>
            <p:nvPr/>
          </p:nvSpPr>
          <p:spPr>
            <a:xfrm>
              <a:off x="381000" y="1206500"/>
              <a:ext cx="457200" cy="4572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Oval 9"/>
            <p:cNvSpPr/>
            <p:nvPr/>
          </p:nvSpPr>
          <p:spPr>
            <a:xfrm>
              <a:off x="685800" y="914400"/>
              <a:ext cx="355600" cy="355600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1" name="Oval 10"/>
            <p:cNvSpPr/>
            <p:nvPr/>
          </p:nvSpPr>
          <p:spPr>
            <a:xfrm>
              <a:off x="647700" y="1143000"/>
              <a:ext cx="431800" cy="431800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2" name="Oval 11"/>
            <p:cNvSpPr/>
            <p:nvPr/>
          </p:nvSpPr>
          <p:spPr>
            <a:xfrm>
              <a:off x="457200" y="0"/>
              <a:ext cx="762000" cy="7620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3" name="Oval 12"/>
            <p:cNvSpPr/>
            <p:nvPr/>
          </p:nvSpPr>
          <p:spPr>
            <a:xfrm>
              <a:off x="1714500" y="0"/>
              <a:ext cx="355600" cy="3556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4" name="Oval 13"/>
            <p:cNvSpPr/>
            <p:nvPr/>
          </p:nvSpPr>
          <p:spPr>
            <a:xfrm>
              <a:off x="1676400" y="228600"/>
              <a:ext cx="431800" cy="431800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5" name="Oval 14"/>
            <p:cNvSpPr/>
            <p:nvPr/>
          </p:nvSpPr>
          <p:spPr>
            <a:xfrm>
              <a:off x="2019300" y="304800"/>
              <a:ext cx="203200" cy="203200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6" name="Oval 15"/>
            <p:cNvSpPr/>
            <p:nvPr/>
          </p:nvSpPr>
          <p:spPr>
            <a:xfrm>
              <a:off x="1028700" y="1524000"/>
              <a:ext cx="203200" cy="2032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7" name="Oval 16"/>
            <p:cNvSpPr/>
            <p:nvPr/>
          </p:nvSpPr>
          <p:spPr>
            <a:xfrm>
              <a:off x="88900" y="1066800"/>
              <a:ext cx="127000" cy="1270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8" name="Oval 17"/>
            <p:cNvSpPr/>
            <p:nvPr/>
          </p:nvSpPr>
          <p:spPr>
            <a:xfrm>
              <a:off x="914400" y="1752600"/>
              <a:ext cx="203200" cy="2032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9" name="Oval 18"/>
            <p:cNvSpPr/>
            <p:nvPr/>
          </p:nvSpPr>
          <p:spPr>
            <a:xfrm>
              <a:off x="0" y="1244600"/>
              <a:ext cx="127000" cy="1270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20" name="Oval 19"/>
            <p:cNvSpPr/>
            <p:nvPr/>
          </p:nvSpPr>
          <p:spPr>
            <a:xfrm>
              <a:off x="152400" y="1092200"/>
              <a:ext cx="127000" cy="127000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1" name="Oval 20"/>
            <p:cNvSpPr/>
            <p:nvPr/>
          </p:nvSpPr>
          <p:spPr>
            <a:xfrm>
              <a:off x="304800" y="1066800"/>
              <a:ext cx="127000" cy="1270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4" name="Picture Placeholder 2"/>
          <p:cNvSpPr>
            <a:spLocks noGrp="1"/>
          </p:cNvSpPr>
          <p:nvPr>
            <p:ph type="pic" idx="1"/>
          </p:nvPr>
        </p:nvSpPr>
        <p:spPr>
          <a:xfrm>
            <a:off x="5638800" y="838200"/>
            <a:ext cx="2514600" cy="2514600"/>
          </a:xfrm>
          <a:prstGeom prst="ellipse">
            <a:avLst/>
          </a:prstGeom>
          <a:solidFill>
            <a:schemeClr val="bg1"/>
          </a:solidFill>
          <a:ln w="101600">
            <a:solidFill>
              <a:schemeClr val="tx2">
                <a:alpha val="50000"/>
              </a:schemeClr>
            </a:solidFill>
          </a:ln>
          <a:scene3d>
            <a:camera prst="orthographic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25400"/>
          </a:bodyPr>
          <a:lstStyle>
            <a:lvl1pPr marL="0" indent="0" algn="ctr" defTabSz="914400" rtl="0" eaLnBrk="1" latinLnBrk="0" hangingPunct="1"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/>
          </a:p>
        </p:txBody>
      </p:sp>
      <p:sp>
        <p:nvSpPr>
          <p:cNvPr id="25" name="Picture Placeholder 2"/>
          <p:cNvSpPr>
            <a:spLocks noGrp="1"/>
          </p:cNvSpPr>
          <p:nvPr>
            <p:ph type="pic" idx="13"/>
          </p:nvPr>
        </p:nvSpPr>
        <p:spPr>
          <a:xfrm>
            <a:off x="3810000" y="2362200"/>
            <a:ext cx="2514600" cy="2514600"/>
          </a:xfrm>
          <a:prstGeom prst="ellipse">
            <a:avLst/>
          </a:prstGeom>
          <a:solidFill>
            <a:schemeClr val="bg1"/>
          </a:solidFill>
          <a:ln w="101600">
            <a:solidFill>
              <a:schemeClr val="tx2">
                <a:alpha val="50000"/>
              </a:schemeClr>
            </a:solidFill>
          </a:ln>
          <a:scene3d>
            <a:camera prst="orthographic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25400"/>
          </a:bodyPr>
          <a:lstStyle>
            <a:lvl1pPr marL="0" indent="0" algn="ctr" defTabSz="914400" rtl="0" eaLnBrk="1" latinLnBrk="0" hangingPunct="1"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 Pictures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2133600" cy="3048000"/>
          </a:xfrm>
          <a:noFill/>
          <a:ln>
            <a:noFill/>
          </a:ln>
          <a:scene3d>
            <a:camera prst="orthographicFront"/>
            <a:lightRig rig="threePt" dir="t"/>
          </a:scene3d>
          <a:sp3d>
            <a:bevelT w="12700" h="12700"/>
          </a:sp3d>
        </p:spPr>
        <p:txBody>
          <a:bodyPr anchor="b">
            <a:noAutofit/>
          </a:bodyPr>
          <a:lstStyle>
            <a:lvl1pPr algn="l">
              <a:defRPr sz="4000" kern="1200" spc="200" baseline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/>
              <a:t>Образец заголовка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4648200"/>
            <a:ext cx="3200400" cy="1524000"/>
          </a:xfrm>
        </p:spPr>
        <p:txBody>
          <a:bodyPr lIns="0" rIns="0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24F948-BAEC-4412-8865-2ED9A393D0E8}" type="datetime1">
              <a:rPr lang="ru-RU"/>
              <a:pPr/>
              <a:t>25.08.2021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A21382-D60C-42BF-80B2-71C971838E6F}" type="slidenum">
              <a:rPr/>
              <a:pPr/>
              <a:t>‹#›</a:t>
            </a:fld>
            <a:endParaRPr/>
          </a:p>
        </p:txBody>
      </p:sp>
      <p:grpSp>
        <p:nvGrpSpPr>
          <p:cNvPr id="3" name="Group 21"/>
          <p:cNvGrpSpPr/>
          <p:nvPr/>
        </p:nvGrpSpPr>
        <p:grpSpPr>
          <a:xfrm>
            <a:off x="3775364" y="2133600"/>
            <a:ext cx="5368636" cy="4724400"/>
            <a:chOff x="0" y="0"/>
            <a:chExt cx="2222500" cy="1955800"/>
          </a:xfrm>
        </p:grpSpPr>
        <p:sp>
          <p:nvSpPr>
            <p:cNvPr id="8" name="Oval 7"/>
            <p:cNvSpPr/>
            <p:nvPr/>
          </p:nvSpPr>
          <p:spPr>
            <a:xfrm>
              <a:off x="685800" y="152400"/>
              <a:ext cx="914400" cy="914400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9" name="Oval 8"/>
            <p:cNvSpPr/>
            <p:nvPr/>
          </p:nvSpPr>
          <p:spPr>
            <a:xfrm>
              <a:off x="381000" y="1206500"/>
              <a:ext cx="457200" cy="4572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Oval 9"/>
            <p:cNvSpPr/>
            <p:nvPr/>
          </p:nvSpPr>
          <p:spPr>
            <a:xfrm>
              <a:off x="685800" y="914400"/>
              <a:ext cx="355600" cy="355600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1" name="Oval 10"/>
            <p:cNvSpPr/>
            <p:nvPr/>
          </p:nvSpPr>
          <p:spPr>
            <a:xfrm>
              <a:off x="647700" y="1143000"/>
              <a:ext cx="431800" cy="431800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2" name="Oval 11"/>
            <p:cNvSpPr/>
            <p:nvPr/>
          </p:nvSpPr>
          <p:spPr>
            <a:xfrm>
              <a:off x="457200" y="0"/>
              <a:ext cx="762000" cy="7620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3" name="Oval 12"/>
            <p:cNvSpPr/>
            <p:nvPr/>
          </p:nvSpPr>
          <p:spPr>
            <a:xfrm>
              <a:off x="1714500" y="0"/>
              <a:ext cx="355600" cy="3556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4" name="Oval 13"/>
            <p:cNvSpPr/>
            <p:nvPr/>
          </p:nvSpPr>
          <p:spPr>
            <a:xfrm>
              <a:off x="1676400" y="228600"/>
              <a:ext cx="431800" cy="431800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5" name="Oval 14"/>
            <p:cNvSpPr/>
            <p:nvPr/>
          </p:nvSpPr>
          <p:spPr>
            <a:xfrm>
              <a:off x="2019300" y="304800"/>
              <a:ext cx="203200" cy="203200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6" name="Oval 15"/>
            <p:cNvSpPr/>
            <p:nvPr/>
          </p:nvSpPr>
          <p:spPr>
            <a:xfrm>
              <a:off x="1028700" y="1524000"/>
              <a:ext cx="203200" cy="2032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7" name="Oval 16"/>
            <p:cNvSpPr/>
            <p:nvPr/>
          </p:nvSpPr>
          <p:spPr>
            <a:xfrm>
              <a:off x="88900" y="1066800"/>
              <a:ext cx="127000" cy="1270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8" name="Oval 17"/>
            <p:cNvSpPr/>
            <p:nvPr/>
          </p:nvSpPr>
          <p:spPr>
            <a:xfrm>
              <a:off x="914400" y="1752600"/>
              <a:ext cx="203200" cy="2032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9" name="Oval 18"/>
            <p:cNvSpPr/>
            <p:nvPr/>
          </p:nvSpPr>
          <p:spPr>
            <a:xfrm>
              <a:off x="0" y="1244600"/>
              <a:ext cx="127000" cy="1270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20" name="Oval 19"/>
            <p:cNvSpPr/>
            <p:nvPr/>
          </p:nvSpPr>
          <p:spPr>
            <a:xfrm>
              <a:off x="152400" y="1092200"/>
              <a:ext cx="127000" cy="127000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1" name="Oval 20"/>
            <p:cNvSpPr/>
            <p:nvPr/>
          </p:nvSpPr>
          <p:spPr>
            <a:xfrm>
              <a:off x="304800" y="1066800"/>
              <a:ext cx="127000" cy="1270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2" name="Picture Placeholder 2"/>
          <p:cNvSpPr>
            <a:spLocks noGrp="1"/>
          </p:cNvSpPr>
          <p:nvPr>
            <p:ph type="pic" idx="1"/>
          </p:nvPr>
        </p:nvSpPr>
        <p:spPr>
          <a:xfrm>
            <a:off x="5715000" y="76200"/>
            <a:ext cx="2514600" cy="2514600"/>
          </a:xfrm>
          <a:prstGeom prst="ellipse">
            <a:avLst/>
          </a:prstGeom>
          <a:solidFill>
            <a:schemeClr val="bg1"/>
          </a:solidFill>
          <a:ln w="101600">
            <a:solidFill>
              <a:schemeClr val="tx2">
                <a:alpha val="50000"/>
              </a:schemeClr>
            </a:solidFill>
          </a:ln>
          <a:scene3d>
            <a:camera prst="orthographic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25400"/>
          </a:bodyPr>
          <a:lstStyle>
            <a:lvl1pPr marL="0" indent="0" algn="ctr" defTabSz="914400" rtl="0" eaLnBrk="1" latinLnBrk="0" hangingPunct="1"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/>
          </a:p>
        </p:txBody>
      </p:sp>
      <p:sp>
        <p:nvSpPr>
          <p:cNvPr id="23" name="Picture Placeholder 2"/>
          <p:cNvSpPr>
            <a:spLocks noGrp="1"/>
          </p:cNvSpPr>
          <p:nvPr>
            <p:ph type="pic" idx="13"/>
          </p:nvPr>
        </p:nvSpPr>
        <p:spPr>
          <a:xfrm>
            <a:off x="3810000" y="2362200"/>
            <a:ext cx="2514600" cy="2514600"/>
          </a:xfrm>
          <a:prstGeom prst="ellipse">
            <a:avLst/>
          </a:prstGeom>
          <a:solidFill>
            <a:schemeClr val="bg1"/>
          </a:solidFill>
          <a:ln w="101600">
            <a:solidFill>
              <a:schemeClr val="tx2">
                <a:alpha val="50000"/>
              </a:schemeClr>
            </a:solidFill>
          </a:ln>
          <a:scene3d>
            <a:camera prst="orthographic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25400"/>
          </a:bodyPr>
          <a:lstStyle>
            <a:lvl1pPr marL="0" indent="0" algn="ctr" defTabSz="914400" rtl="0" eaLnBrk="1" latinLnBrk="0" hangingPunct="1"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/>
          </a:p>
        </p:txBody>
      </p:sp>
      <p:sp>
        <p:nvSpPr>
          <p:cNvPr id="24" name="Picture Placeholder 2"/>
          <p:cNvSpPr>
            <a:spLocks noGrp="1"/>
          </p:cNvSpPr>
          <p:nvPr>
            <p:ph type="pic" idx="14"/>
          </p:nvPr>
        </p:nvSpPr>
        <p:spPr>
          <a:xfrm>
            <a:off x="2667000" y="381000"/>
            <a:ext cx="2514600" cy="2514600"/>
          </a:xfrm>
          <a:prstGeom prst="ellipse">
            <a:avLst/>
          </a:prstGeom>
          <a:solidFill>
            <a:schemeClr val="bg1"/>
          </a:solidFill>
          <a:ln w="101600">
            <a:solidFill>
              <a:schemeClr val="tx2">
                <a:alpha val="50000"/>
              </a:schemeClr>
            </a:solidFill>
          </a:ln>
          <a:scene3d>
            <a:camera prst="orthographic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25400"/>
          </a:bodyPr>
          <a:lstStyle>
            <a:lvl1pPr marL="0" indent="0" algn="ctr" defTabSz="914400" rtl="0" eaLnBrk="1" latinLnBrk="0" hangingPunct="1"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651A9C-1FA6-46C3-A2C5-DDD93EB5705A}" type="datetime1">
              <a:rPr lang="ru-RU"/>
              <a:pPr/>
              <a:t>25.08.2021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A21382-D60C-42BF-80B2-71C971838E6F}" type="slidenum">
              <a:rPr/>
              <a:pPr/>
              <a:t>‹#›</a:t>
            </a:fld>
            <a:endParaRPr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733F2D-3C69-4B09-8961-04B1CF41F150}" type="datetime1">
              <a:rPr lang="ru-RU"/>
              <a:pPr/>
              <a:t>25.08.2021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A21382-D60C-42BF-80B2-71C971838E6F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9B1422-0C4D-4F10-98EE-853822C28068}" type="datetime1">
              <a:rPr lang="ru-RU"/>
              <a:pPr/>
              <a:t>25.08.2021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0B6E8-161A-4DA9-8069-964CFF350849}" type="slidenum">
              <a:rPr/>
              <a:pPr/>
              <a:t>‹#›</a:t>
            </a:fld>
            <a:endParaRPr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AEFF5B-7591-4B29-A74A-08C8D69ED84B}" type="datetime1">
              <a:rPr lang="ru-RU"/>
              <a:pPr/>
              <a:t>25.08.2021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A21382-D60C-42BF-80B2-71C971838E6F}" type="slidenum">
              <a:rPr/>
              <a:pPr/>
              <a:t>‹#›</a:t>
            </a:fld>
            <a:endParaRPr/>
          </a:p>
        </p:txBody>
      </p:sp>
      <p:grpSp>
        <p:nvGrpSpPr>
          <p:cNvPr id="7" name="Group 6"/>
          <p:cNvGrpSpPr/>
          <p:nvPr/>
        </p:nvGrpSpPr>
        <p:grpSpPr>
          <a:xfrm>
            <a:off x="4592782" y="2133600"/>
            <a:ext cx="3865418" cy="4172197"/>
            <a:chOff x="0" y="0"/>
            <a:chExt cx="1600200" cy="1727200"/>
          </a:xfrm>
        </p:grpSpPr>
        <p:sp>
          <p:nvSpPr>
            <p:cNvPr id="8" name="Oval 7"/>
            <p:cNvSpPr/>
            <p:nvPr/>
          </p:nvSpPr>
          <p:spPr>
            <a:xfrm>
              <a:off x="685800" y="152400"/>
              <a:ext cx="914400" cy="914400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9" name="Oval 8"/>
            <p:cNvSpPr/>
            <p:nvPr/>
          </p:nvSpPr>
          <p:spPr>
            <a:xfrm>
              <a:off x="381000" y="1206500"/>
              <a:ext cx="457200" cy="4572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Oval 9"/>
            <p:cNvSpPr/>
            <p:nvPr/>
          </p:nvSpPr>
          <p:spPr>
            <a:xfrm>
              <a:off x="685800" y="914400"/>
              <a:ext cx="355600" cy="355600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1" name="Oval 10"/>
            <p:cNvSpPr/>
            <p:nvPr/>
          </p:nvSpPr>
          <p:spPr>
            <a:xfrm>
              <a:off x="647700" y="1143000"/>
              <a:ext cx="431800" cy="431800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2" name="Oval 11"/>
            <p:cNvSpPr/>
            <p:nvPr/>
          </p:nvSpPr>
          <p:spPr>
            <a:xfrm>
              <a:off x="457200" y="0"/>
              <a:ext cx="762000" cy="7620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6" name="Oval 15"/>
            <p:cNvSpPr/>
            <p:nvPr/>
          </p:nvSpPr>
          <p:spPr>
            <a:xfrm>
              <a:off x="1028700" y="1524000"/>
              <a:ext cx="203200" cy="2032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7" name="Oval 16"/>
            <p:cNvSpPr/>
            <p:nvPr/>
          </p:nvSpPr>
          <p:spPr>
            <a:xfrm>
              <a:off x="88900" y="1066800"/>
              <a:ext cx="127000" cy="1270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9" name="Oval 18"/>
            <p:cNvSpPr/>
            <p:nvPr/>
          </p:nvSpPr>
          <p:spPr>
            <a:xfrm>
              <a:off x="0" y="1244600"/>
              <a:ext cx="127000" cy="1270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20" name="Oval 19"/>
            <p:cNvSpPr/>
            <p:nvPr/>
          </p:nvSpPr>
          <p:spPr>
            <a:xfrm>
              <a:off x="152400" y="1092200"/>
              <a:ext cx="127000" cy="127000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1" name="Oval 20"/>
            <p:cNvSpPr/>
            <p:nvPr/>
          </p:nvSpPr>
          <p:spPr>
            <a:xfrm>
              <a:off x="304800" y="1066800"/>
              <a:ext cx="127000" cy="1270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grpSp>
        <p:nvGrpSpPr>
          <p:cNvPr id="33" name="Group 32"/>
          <p:cNvGrpSpPr/>
          <p:nvPr/>
        </p:nvGrpSpPr>
        <p:grpSpPr>
          <a:xfrm>
            <a:off x="609600" y="990600"/>
            <a:ext cx="1179761" cy="1356814"/>
            <a:chOff x="266700" y="914400"/>
            <a:chExt cx="1179761" cy="1356814"/>
          </a:xfrm>
        </p:grpSpPr>
        <p:sp>
          <p:nvSpPr>
            <p:cNvPr id="23" name="Oval 22"/>
            <p:cNvSpPr/>
            <p:nvPr/>
          </p:nvSpPr>
          <p:spPr>
            <a:xfrm>
              <a:off x="555812" y="1380565"/>
              <a:ext cx="890649" cy="890649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6" name="Oval 25"/>
            <p:cNvSpPr/>
            <p:nvPr/>
          </p:nvSpPr>
          <p:spPr>
            <a:xfrm flipV="1">
              <a:off x="304800" y="1219200"/>
              <a:ext cx="355600" cy="3556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27" name="Oval 26"/>
            <p:cNvSpPr/>
            <p:nvPr/>
          </p:nvSpPr>
          <p:spPr>
            <a:xfrm flipV="1">
              <a:off x="266700" y="914400"/>
              <a:ext cx="431800" cy="4318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28" name="Oval 27"/>
            <p:cNvSpPr/>
            <p:nvPr/>
          </p:nvSpPr>
          <p:spPr>
            <a:xfrm flipV="1">
              <a:off x="609600" y="1066800"/>
              <a:ext cx="203200" cy="203200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4400" y="2590800"/>
            <a:ext cx="1905000" cy="1905000"/>
          </a:xfrm>
          <a:prstGeom prst="ellipse">
            <a:avLst/>
          </a:prstGeom>
          <a:solidFill>
            <a:schemeClr val="tx2"/>
          </a:solidFill>
        </p:spPr>
        <p:txBody>
          <a:bodyPr anchor="ctr" anchorCtr="0">
            <a:normAutofit/>
          </a:bodyPr>
          <a:lstStyle>
            <a:lvl1pPr marL="0" indent="0" algn="ctr">
              <a:buNone/>
              <a:defRPr sz="1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0" y="1143000"/>
            <a:ext cx="7086600" cy="1472184"/>
          </a:xfrm>
        </p:spPr>
        <p:txBody>
          <a:bodyPr anchor="ctr" anchorCtr="0">
            <a:normAutofit/>
          </a:bodyPr>
          <a:lstStyle>
            <a:lvl1pPr algn="l">
              <a:defRPr sz="3600" b="0" cap="none" baseline="0"/>
            </a:lvl1pPr>
          </a:lstStyle>
          <a:p>
            <a:r>
              <a:rPr lang="ru-RU"/>
              <a:t>Образец заголовка</a:t>
            </a:r>
            <a:endParaRPr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00953" y="1752600"/>
            <a:ext cx="3429000" cy="3886200"/>
          </a:xfrm>
          <a:prstGeom prst="ellipse">
            <a:avLst/>
          </a:prstGeom>
          <a:solidFill>
            <a:schemeClr val="tx2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vert="horz" lIns="45720" tIns="45720" rIns="45720" bIns="45720" rtlCol="0" anchor="t" anchorCtr="0">
            <a:normAutofit/>
            <a:scene3d>
              <a:camera prst="orthographicFront"/>
              <a:lightRig rig="threePt" dir="t"/>
            </a:scene3d>
            <a:sp3d extrusionH="25400"/>
          </a:bodyPr>
          <a:lstStyle>
            <a:lvl1pPr indent="-228600" algn="l" defTabSz="914400" rtl="0" eaLnBrk="1" latinLnBrk="0" hangingPunct="1"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indent="-228600" algn="l" defTabSz="9144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indent="-228600" algn="l" defTabSz="9144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indent="-228600" algn="l" defTabSz="9144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indent="-228600" algn="l" defTabSz="9144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00600" y="2362200"/>
            <a:ext cx="3429000" cy="3886200"/>
          </a:xfrm>
          <a:prstGeom prst="ellipse">
            <a:avLst/>
          </a:prstGeom>
          <a:solidFill>
            <a:schemeClr val="tx2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vert="horz" lIns="45720" tIns="45720" rIns="45720" bIns="45720" rtlCol="0" anchor="t" anchorCtr="0">
            <a:normAutofit/>
            <a:scene3d>
              <a:camera prst="orthographicFront"/>
              <a:lightRig rig="threePt" dir="t"/>
            </a:scene3d>
            <a:sp3d extrusionH="25400"/>
          </a:bodyPr>
          <a:lstStyle>
            <a:lvl1pPr indent="-228600" algn="l" defTabSz="914400" rtl="0" eaLnBrk="1" latinLnBrk="0" hangingPunct="1">
              <a:buFont typeface="Wingdings" pitchFamily="2" charset="2"/>
              <a:buChar char="l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indent="-228600" algn="l" defTabSz="914400" rtl="0" eaLnBrk="1" latinLnBrk="0" hangingPunct="1">
              <a:buFont typeface="Arial" pitchFamily="34" charset="0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indent="-228600" algn="l" defTabSz="914400" rtl="0" eaLnBrk="1" latinLnBrk="0" hangingPunct="1">
              <a:buFont typeface="Wingdings" pitchFamily="2" charset="2"/>
              <a:buChar char="l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indent="-228600" algn="l" defTabSz="914400" rtl="0" eaLnBrk="1" latinLnBrk="0" hangingPunct="1">
              <a:buFont typeface="Arial" pitchFamily="34" charset="0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indent="-228600" algn="l" defTabSz="914400" rtl="0" eaLnBrk="1" latinLnBrk="0" hangingPunct="1">
              <a:buFont typeface="Wingdings" pitchFamily="2" charset="2"/>
              <a:buChar char="l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C72B68-D3DE-4D15-8775-7265D37D5442}" type="datetime1">
              <a:rPr lang="ru-RU"/>
              <a:pPr/>
              <a:t>25.08.2021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A21382-D60C-42BF-80B2-71C971838E6F}" type="slidenum">
              <a:rPr/>
              <a:pPr/>
              <a:t>‹#›</a:t>
            </a:fld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609600"/>
            <a:ext cx="6629400" cy="11430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6200000">
            <a:off x="-870003" y="3147219"/>
            <a:ext cx="3429000" cy="639762"/>
          </a:xfrm>
          <a:prstGeom prst="rect">
            <a:avLst/>
          </a:prstGeom>
          <a:noFill/>
        </p:spPr>
        <p:txBody>
          <a:bodyPr anchor="ctr" anchorCtr="0">
            <a:scene3d>
              <a:camera prst="orthographicFront"/>
              <a:lightRig rig="threePt" dir="t"/>
            </a:scene3d>
            <a:sp3d extrusionH="25400">
              <a:bevelT w="12700" h="12700"/>
              <a:extrusionClr>
                <a:schemeClr val="bg1">
                  <a:lumMod val="10000"/>
                  <a:lumOff val="90000"/>
                </a:schemeClr>
              </a:extrusionClr>
            </a:sp3d>
          </a:bodyPr>
          <a:lstStyle>
            <a:lvl1pPr marL="0" indent="0" algn="ctr">
              <a:buNone/>
              <a:defRPr sz="1800" b="0">
                <a:effectLst/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6800" y="1755648"/>
            <a:ext cx="3200400" cy="3429000"/>
          </a:xfrm>
        </p:spPr>
        <p:txBody>
          <a:bodyPr>
            <a:noAutofit/>
          </a:bodyPr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 rot="16200000">
            <a:off x="3259278" y="3756819"/>
            <a:ext cx="3429000" cy="639762"/>
          </a:xfrm>
          <a:prstGeom prst="rect">
            <a:avLst/>
          </a:prstGeom>
          <a:noFill/>
        </p:spPr>
        <p:txBody>
          <a:bodyPr anchor="ctr" anchorCtr="0">
            <a:scene3d>
              <a:camera prst="orthographicFront"/>
              <a:lightRig rig="threePt" dir="t"/>
            </a:scene3d>
            <a:sp3d extrusionH="25400">
              <a:bevelT w="12700" h="12700"/>
              <a:extrusionClr>
                <a:schemeClr val="bg1">
                  <a:lumMod val="10000"/>
                  <a:lumOff val="90000"/>
                </a:schemeClr>
              </a:extrusionClr>
            </a:sp3d>
          </a:bodyPr>
          <a:lstStyle>
            <a:lvl1pPr marL="0" indent="0" algn="ctr">
              <a:buNone/>
              <a:defRPr sz="1800" b="0">
                <a:effectLst/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81600" y="2359152"/>
            <a:ext cx="3200400" cy="3429000"/>
          </a:xfrm>
        </p:spPr>
        <p:txBody>
          <a:bodyPr>
            <a:noAutofit/>
          </a:bodyPr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99F8DD-171E-4103-BDCF-360604A90395}" type="datetime1">
              <a:rPr lang="ru-RU"/>
              <a:pPr/>
              <a:t>25.08.2021</a:t>
            </a:fld>
            <a:endParaRPr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A21382-D60C-42BF-80B2-71C971838E6F}" type="slidenum">
              <a:rPr/>
              <a:pPr/>
              <a:t>‹#›</a:t>
            </a:fld>
            <a:endParaRPr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56A308-50E9-40BB-93A3-480D9EF55114}" type="datetime1">
              <a:rPr lang="ru-RU"/>
              <a:pPr/>
              <a:t>25.08.2021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A21382-D60C-42BF-80B2-71C971838E6F}" type="slidenum">
              <a:rPr/>
              <a:pPr/>
              <a:t>‹#›</a:t>
            </a:fld>
            <a:endParaRPr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CA8AE-17A6-44FE-A8D6-2BACC4B287BB}" type="datetime1">
              <a:rPr lang="ru-RU"/>
              <a:pPr/>
              <a:t>25.08.2021</a:t>
            </a:fld>
            <a:endParaRPr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A21382-D60C-42BF-80B2-71C971838E6F}" type="slidenum">
              <a:rPr/>
              <a:pPr/>
              <a:t>‹#›</a:t>
            </a:fld>
            <a:endParaRPr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4048"/>
            <a:ext cx="2130552" cy="3044952"/>
          </a:xfrm>
          <a:noFill/>
          <a:ln>
            <a:noFill/>
          </a:ln>
          <a:scene3d>
            <a:camera prst="orthographicFront"/>
            <a:lightRig rig="threePt" dir="t"/>
          </a:scene3d>
          <a:sp3d>
            <a:bevelT w="12700" h="12700"/>
          </a:sp3d>
        </p:spPr>
        <p:txBody>
          <a:bodyPr vert="horz" lIns="91440" tIns="45720" rIns="91440" bIns="45720" rtlCol="0" anchor="b">
            <a:noAutofit/>
            <a:scene3d>
              <a:camera prst="orthographicFront"/>
              <a:lightRig rig="threePt" dir="t"/>
            </a:scene3d>
            <a:sp3d extrusionH="25400">
              <a:bevelT w="12700" h="12700"/>
              <a:extrusionClr>
                <a:schemeClr val="bg1">
                  <a:lumMod val="10000"/>
                  <a:lumOff val="90000"/>
                </a:schemeClr>
              </a:extrusionClr>
            </a:sp3d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 spc="200" baseline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/>
              <a:t>Образец заголовка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1667D-E1E4-4A24-8096-9861A741B26D}" type="datetime1">
              <a:rPr lang="ru-RU"/>
              <a:pPr/>
              <a:t>25.08.2021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A21382-D60C-42BF-80B2-71C971838E6F}" type="slidenum">
              <a:rPr/>
              <a:pPr/>
              <a:t>‹#›</a:t>
            </a:fld>
            <a:endParaRPr/>
          </a:p>
        </p:txBody>
      </p:sp>
      <p:grpSp>
        <p:nvGrpSpPr>
          <p:cNvPr id="23" name="Group 22"/>
          <p:cNvGrpSpPr/>
          <p:nvPr/>
        </p:nvGrpSpPr>
        <p:grpSpPr>
          <a:xfrm>
            <a:off x="4695702" y="2133600"/>
            <a:ext cx="4448298" cy="4018808"/>
            <a:chOff x="4695702" y="2133600"/>
            <a:chExt cx="4448298" cy="4018808"/>
          </a:xfrm>
        </p:grpSpPr>
        <p:sp>
          <p:nvSpPr>
            <p:cNvPr id="10" name="Oval 9"/>
            <p:cNvSpPr/>
            <p:nvPr/>
          </p:nvSpPr>
          <p:spPr>
            <a:xfrm>
              <a:off x="4695702" y="5048003"/>
              <a:ext cx="1104405" cy="1104405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Oval 10"/>
            <p:cNvSpPr/>
            <p:nvPr/>
          </p:nvSpPr>
          <p:spPr>
            <a:xfrm>
              <a:off x="7065818" y="4572000"/>
              <a:ext cx="858982" cy="858982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2" name="Oval 11"/>
            <p:cNvSpPr/>
            <p:nvPr/>
          </p:nvSpPr>
          <p:spPr>
            <a:xfrm>
              <a:off x="5339938" y="4894613"/>
              <a:ext cx="1043049" cy="1043049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3" name="Oval 12"/>
            <p:cNvSpPr/>
            <p:nvPr/>
          </p:nvSpPr>
          <p:spPr>
            <a:xfrm>
              <a:off x="6693725" y="3048000"/>
              <a:ext cx="1840675" cy="1840675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4" name="Oval 13"/>
            <p:cNvSpPr/>
            <p:nvPr/>
          </p:nvSpPr>
          <p:spPr>
            <a:xfrm>
              <a:off x="7916883" y="2133600"/>
              <a:ext cx="858982" cy="858982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5" name="Oval 14"/>
            <p:cNvSpPr/>
            <p:nvPr/>
          </p:nvSpPr>
          <p:spPr>
            <a:xfrm>
              <a:off x="7824849" y="2685803"/>
              <a:ext cx="1043049" cy="1043049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6" name="Oval 15"/>
            <p:cNvSpPr/>
            <p:nvPr/>
          </p:nvSpPr>
          <p:spPr>
            <a:xfrm>
              <a:off x="8653153" y="2869870"/>
              <a:ext cx="490847" cy="490847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8" name="Oval 17"/>
            <p:cNvSpPr/>
            <p:nvPr/>
          </p:nvSpPr>
          <p:spPr>
            <a:xfrm>
              <a:off x="6552210" y="5120244"/>
              <a:ext cx="306779" cy="306779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20" name="Oval 19"/>
            <p:cNvSpPr/>
            <p:nvPr/>
          </p:nvSpPr>
          <p:spPr>
            <a:xfrm>
              <a:off x="6781800" y="5562600"/>
              <a:ext cx="306779" cy="306779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21" name="Oval 20"/>
            <p:cNvSpPr/>
            <p:nvPr/>
          </p:nvSpPr>
          <p:spPr>
            <a:xfrm>
              <a:off x="6705600" y="5181600"/>
              <a:ext cx="306779" cy="306779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2" name="Oval 21"/>
            <p:cNvSpPr/>
            <p:nvPr/>
          </p:nvSpPr>
          <p:spPr>
            <a:xfrm>
              <a:off x="7073735" y="5120244"/>
              <a:ext cx="306779" cy="306779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95600" y="927847"/>
            <a:ext cx="4114800" cy="4114800"/>
          </a:xfrm>
          <a:solidFill>
            <a:schemeClr val="bg1"/>
          </a:solidFill>
          <a:ln w="101600">
            <a:solidFill>
              <a:schemeClr val="tx2">
                <a:alpha val="50000"/>
              </a:schemeClr>
            </a:solidFill>
          </a:ln>
          <a:scene3d>
            <a:camera prst="orthographic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45720" tIns="91440" rIns="45720" bIns="45720" rtlCol="0" anchor="t" anchorCtr="0">
            <a:normAutofit/>
            <a:scene3d>
              <a:camera prst="orthographicFront"/>
              <a:lightRig rig="threePt" dir="t"/>
            </a:scene3d>
            <a:sp3d extrusionH="25400"/>
          </a:bodyPr>
          <a:lstStyle>
            <a:lvl1pPr marL="228600" indent="-228600" algn="l" defTabSz="914400" rtl="0" eaLnBrk="1" latinLnBrk="0" hangingPunct="1">
              <a:spcBef>
                <a:spcPts val="1800"/>
              </a:spcBef>
              <a:buFont typeface="Wingdings" pitchFamily="2" charset="2"/>
              <a:buChar char="l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11175" indent="-228600" algn="l" defTabSz="914400" rtl="0" eaLnBrk="1" latinLnBrk="0" hangingPunct="1">
              <a:spcBef>
                <a:spcPts val="1800"/>
              </a:spcBef>
              <a:buFont typeface="Arial" pitchFamily="34" charset="0"/>
              <a:buChar char="•"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806450" indent="-228600" algn="l" defTabSz="914400" rtl="0" eaLnBrk="1" latinLnBrk="0" hangingPunct="1">
              <a:spcBef>
                <a:spcPts val="1800"/>
              </a:spcBef>
              <a:buFont typeface="Wingdings" pitchFamily="2" charset="2"/>
              <a:buChar char="l"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089025" indent="-228600" algn="l" defTabSz="914400" rtl="0" eaLnBrk="1" latinLnBrk="0" hangingPunct="1">
              <a:spcBef>
                <a:spcPts val="1800"/>
              </a:spcBef>
              <a:buFont typeface="Arial" pitchFamily="34" charset="0"/>
              <a:buChar char="•"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defTabSz="914400" rtl="0" eaLnBrk="1" latinLnBrk="0" hangingPunct="1">
              <a:spcBef>
                <a:spcPts val="1800"/>
              </a:spcBef>
              <a:buFont typeface="Wingdings" pitchFamily="2" charset="2"/>
              <a:buChar char="l"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/>
          </a:p>
        </p:txBody>
      </p:sp>
      <p:sp>
        <p:nvSpPr>
          <p:cNvPr id="25" name="Oval 24"/>
          <p:cNvSpPr/>
          <p:nvPr/>
        </p:nvSpPr>
        <p:spPr>
          <a:xfrm>
            <a:off x="3886200" y="5638800"/>
            <a:ext cx="304800" cy="304800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199" y="4645152"/>
            <a:ext cx="2514600" cy="1600200"/>
          </a:xfrm>
          <a:solidFill>
            <a:schemeClr val="tx2">
              <a:alpha val="20000"/>
            </a:schemeClr>
          </a:solidFill>
          <a:ln>
            <a:noFill/>
          </a:ln>
        </p:spPr>
        <p:txBody>
          <a:bodyPr vert="horz" lIns="0" tIns="45720" rIns="0" bIns="45720" rtlCol="0" anchor="t" anchorCtr="0">
            <a:normAutofit/>
            <a:scene3d>
              <a:camera prst="orthographicFront"/>
              <a:lightRig rig="threePt" dir="t"/>
            </a:scene3d>
            <a:sp3d extrusionH="25400"/>
          </a:bodyPr>
          <a:lstStyle>
            <a:lvl1pPr marL="0" indent="0" algn="ctr"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spcBef>
                <a:spcPts val="1800"/>
              </a:spcBef>
              <a:buFont typeface="Wingdings" pitchFamily="2" charset="2"/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26" name="Oval 25"/>
          <p:cNvSpPr/>
          <p:nvPr/>
        </p:nvSpPr>
        <p:spPr>
          <a:xfrm>
            <a:off x="3319153" y="5147953"/>
            <a:ext cx="186047" cy="186047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4" name="Oval 23"/>
          <p:cNvSpPr/>
          <p:nvPr/>
        </p:nvSpPr>
        <p:spPr>
          <a:xfrm>
            <a:off x="3225024" y="5103129"/>
            <a:ext cx="186047" cy="186047"/>
          </a:xfrm>
          <a:prstGeom prst="ellipse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60000"/>
                </a:schemeClr>
              </a:gs>
              <a:gs pos="50000">
                <a:schemeClr val="accent1">
                  <a:tint val="44500"/>
                  <a:satMod val="160000"/>
                  <a:alpha val="60000"/>
                </a:schemeClr>
              </a:gs>
              <a:gs pos="100000">
                <a:schemeClr val="accent1">
                  <a:tint val="23500"/>
                  <a:satMod val="160000"/>
                  <a:alpha val="6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2133600" cy="3048000"/>
          </a:xfrm>
          <a:noFill/>
          <a:ln>
            <a:noFill/>
          </a:ln>
          <a:scene3d>
            <a:camera prst="orthographicFront"/>
            <a:lightRig rig="threePt" dir="t"/>
          </a:scene3d>
          <a:sp3d>
            <a:bevelT w="12700" h="12700"/>
          </a:sp3d>
        </p:spPr>
        <p:txBody>
          <a:bodyPr anchor="b">
            <a:noAutofit/>
          </a:bodyPr>
          <a:lstStyle>
            <a:lvl1pPr algn="l">
              <a:defRPr sz="4000" kern="1200" spc="200" baseline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/>
              <a:t>Образец заголовка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4648200"/>
            <a:ext cx="3200400" cy="1524000"/>
          </a:xfrm>
        </p:spPr>
        <p:txBody>
          <a:bodyPr lIns="0" rIns="0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700348-8346-46E7-9CC2-98F108BF95F5}" type="datetime1">
              <a:rPr lang="ru-RU"/>
              <a:pPr/>
              <a:t>25.08.2021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A21382-D60C-42BF-80B2-71C971838E6F}" type="slidenum">
              <a:rPr/>
              <a:pPr/>
              <a:t>‹#›</a:t>
            </a:fld>
            <a:endParaRPr/>
          </a:p>
        </p:txBody>
      </p:sp>
      <p:grpSp>
        <p:nvGrpSpPr>
          <p:cNvPr id="22" name="Group 21"/>
          <p:cNvGrpSpPr/>
          <p:nvPr/>
        </p:nvGrpSpPr>
        <p:grpSpPr>
          <a:xfrm>
            <a:off x="3775364" y="2133600"/>
            <a:ext cx="5368636" cy="4724400"/>
            <a:chOff x="0" y="0"/>
            <a:chExt cx="2222500" cy="1955800"/>
          </a:xfrm>
        </p:grpSpPr>
        <p:sp>
          <p:nvSpPr>
            <p:cNvPr id="8" name="Oval 7"/>
            <p:cNvSpPr/>
            <p:nvPr/>
          </p:nvSpPr>
          <p:spPr>
            <a:xfrm>
              <a:off x="685800" y="152400"/>
              <a:ext cx="914400" cy="914400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9" name="Oval 8"/>
            <p:cNvSpPr/>
            <p:nvPr/>
          </p:nvSpPr>
          <p:spPr>
            <a:xfrm>
              <a:off x="381000" y="1206500"/>
              <a:ext cx="457200" cy="4572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Oval 9"/>
            <p:cNvSpPr/>
            <p:nvPr/>
          </p:nvSpPr>
          <p:spPr>
            <a:xfrm>
              <a:off x="685800" y="914400"/>
              <a:ext cx="355600" cy="355600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1" name="Oval 10"/>
            <p:cNvSpPr/>
            <p:nvPr/>
          </p:nvSpPr>
          <p:spPr>
            <a:xfrm>
              <a:off x="647700" y="1143000"/>
              <a:ext cx="431800" cy="431800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2" name="Oval 11"/>
            <p:cNvSpPr/>
            <p:nvPr/>
          </p:nvSpPr>
          <p:spPr>
            <a:xfrm>
              <a:off x="457200" y="0"/>
              <a:ext cx="762000" cy="7620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3" name="Oval 12"/>
            <p:cNvSpPr/>
            <p:nvPr/>
          </p:nvSpPr>
          <p:spPr>
            <a:xfrm>
              <a:off x="1714500" y="0"/>
              <a:ext cx="355600" cy="3556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4" name="Oval 13"/>
            <p:cNvSpPr/>
            <p:nvPr/>
          </p:nvSpPr>
          <p:spPr>
            <a:xfrm>
              <a:off x="1676400" y="228600"/>
              <a:ext cx="431800" cy="431800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5" name="Oval 14"/>
            <p:cNvSpPr/>
            <p:nvPr/>
          </p:nvSpPr>
          <p:spPr>
            <a:xfrm>
              <a:off x="2019300" y="304800"/>
              <a:ext cx="203200" cy="203200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6" name="Oval 15"/>
            <p:cNvSpPr/>
            <p:nvPr/>
          </p:nvSpPr>
          <p:spPr>
            <a:xfrm>
              <a:off x="1028700" y="1524000"/>
              <a:ext cx="203200" cy="2032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7" name="Oval 16"/>
            <p:cNvSpPr/>
            <p:nvPr/>
          </p:nvSpPr>
          <p:spPr>
            <a:xfrm>
              <a:off x="88900" y="1066800"/>
              <a:ext cx="127000" cy="1270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8" name="Oval 17"/>
            <p:cNvSpPr/>
            <p:nvPr/>
          </p:nvSpPr>
          <p:spPr>
            <a:xfrm>
              <a:off x="914400" y="1752600"/>
              <a:ext cx="203200" cy="2032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9" name="Oval 18"/>
            <p:cNvSpPr/>
            <p:nvPr/>
          </p:nvSpPr>
          <p:spPr>
            <a:xfrm>
              <a:off x="0" y="1244600"/>
              <a:ext cx="127000" cy="1270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20" name="Oval 19"/>
            <p:cNvSpPr/>
            <p:nvPr/>
          </p:nvSpPr>
          <p:spPr>
            <a:xfrm>
              <a:off x="152400" y="1092200"/>
              <a:ext cx="127000" cy="127000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1" name="Oval 20"/>
            <p:cNvSpPr/>
            <p:nvPr/>
          </p:nvSpPr>
          <p:spPr>
            <a:xfrm>
              <a:off x="304800" y="1066800"/>
              <a:ext cx="127000" cy="1270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14600" y="685800"/>
            <a:ext cx="4572000" cy="4572000"/>
          </a:xfrm>
          <a:prstGeom prst="ellipse">
            <a:avLst/>
          </a:prstGeom>
          <a:solidFill>
            <a:schemeClr val="bg1"/>
          </a:solidFill>
          <a:ln w="101600">
            <a:solidFill>
              <a:schemeClr val="tx2">
                <a:alpha val="50000"/>
              </a:schemeClr>
            </a:solidFill>
          </a:ln>
          <a:scene3d>
            <a:camera prst="orthographic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25400"/>
          </a:bodyPr>
          <a:lstStyle>
            <a:lvl1pPr marL="0" indent="0" algn="ctr" defTabSz="914400" rtl="0" eaLnBrk="1" latinLnBrk="0" hangingPunct="1"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47800" y="609600"/>
            <a:ext cx="6629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/>
              <a:lightRig rig="threePt" dir="t"/>
            </a:scene3d>
            <a:sp3d extrusionH="25400">
              <a:bevelT w="12700" h="12700"/>
              <a:extrusionClr>
                <a:schemeClr val="bg1">
                  <a:lumMod val="10000"/>
                  <a:lumOff val="90000"/>
                </a:schemeClr>
              </a:extrusionClr>
            </a:sp3d>
          </a:bodyPr>
          <a:lstStyle/>
          <a:p>
            <a:r>
              <a:rPr lang="ru-RU"/>
              <a:t>Образец заголовка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800" y="1901952"/>
            <a:ext cx="6629400" cy="4224528"/>
          </a:xfrm>
          <a:prstGeom prst="ellipse">
            <a:avLst/>
          </a:prstGeom>
          <a:solidFill>
            <a:schemeClr val="tx2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vert="horz" lIns="45720" tIns="45720" rIns="45720" bIns="45720" rtlCol="0" anchor="t" anchorCtr="0">
            <a:normAutofit/>
            <a:scene3d>
              <a:camera prst="orthographicFront"/>
              <a:lightRig rig="threePt" dir="t"/>
            </a:scene3d>
            <a:sp3d extrusionH="25400"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521824"/>
            <a:ext cx="2133600" cy="25997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76A05E-13CC-4D8D-8C18-087C8EABDD89}" type="datetime1">
              <a:rPr lang="ru-RU"/>
              <a:pPr/>
              <a:t>25.08.2021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521824"/>
            <a:ext cx="2895600" cy="25997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521824"/>
            <a:ext cx="2133600" cy="25997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A21382-D60C-42BF-80B2-71C971838E6F}" type="slidenum">
              <a:rPr/>
              <a:pPr/>
              <a:t>‹#›</a:t>
            </a:fld>
            <a:endParaRPr/>
          </a:p>
        </p:txBody>
      </p:sp>
      <p:sp>
        <p:nvSpPr>
          <p:cNvPr id="59" name="Oval 58"/>
          <p:cNvSpPr/>
          <p:nvPr/>
        </p:nvSpPr>
        <p:spPr>
          <a:xfrm>
            <a:off x="685800" y="152400"/>
            <a:ext cx="914400" cy="914400"/>
          </a:xfrm>
          <a:prstGeom prst="ellipse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60000"/>
                </a:schemeClr>
              </a:gs>
              <a:gs pos="50000">
                <a:schemeClr val="accent1">
                  <a:tint val="44500"/>
                  <a:satMod val="160000"/>
                  <a:alpha val="60000"/>
                </a:schemeClr>
              </a:gs>
              <a:gs pos="100000">
                <a:schemeClr val="accent1">
                  <a:tint val="23500"/>
                  <a:satMod val="160000"/>
                  <a:alpha val="6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62" name="Oval 61"/>
          <p:cNvSpPr/>
          <p:nvPr/>
        </p:nvSpPr>
        <p:spPr>
          <a:xfrm>
            <a:off x="381000" y="1206500"/>
            <a:ext cx="457200" cy="457200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63" name="Oval 62"/>
          <p:cNvSpPr/>
          <p:nvPr/>
        </p:nvSpPr>
        <p:spPr>
          <a:xfrm>
            <a:off x="685800" y="914400"/>
            <a:ext cx="355600" cy="355600"/>
          </a:xfrm>
          <a:prstGeom prst="ellipse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60000"/>
                </a:schemeClr>
              </a:gs>
              <a:gs pos="50000">
                <a:schemeClr val="accent1">
                  <a:tint val="44500"/>
                  <a:satMod val="160000"/>
                  <a:alpha val="60000"/>
                </a:schemeClr>
              </a:gs>
              <a:gs pos="100000">
                <a:schemeClr val="accent1">
                  <a:tint val="23500"/>
                  <a:satMod val="160000"/>
                  <a:alpha val="6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64" name="Oval 63"/>
          <p:cNvSpPr/>
          <p:nvPr/>
        </p:nvSpPr>
        <p:spPr>
          <a:xfrm>
            <a:off x="647700" y="1143000"/>
            <a:ext cx="431800" cy="431800"/>
          </a:xfrm>
          <a:prstGeom prst="ellipse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60000"/>
                </a:schemeClr>
              </a:gs>
              <a:gs pos="50000">
                <a:schemeClr val="accent1">
                  <a:tint val="44500"/>
                  <a:satMod val="160000"/>
                  <a:alpha val="60000"/>
                </a:schemeClr>
              </a:gs>
              <a:gs pos="100000">
                <a:schemeClr val="accent1">
                  <a:tint val="23500"/>
                  <a:satMod val="160000"/>
                  <a:alpha val="6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65" name="Oval 64"/>
          <p:cNvSpPr/>
          <p:nvPr/>
        </p:nvSpPr>
        <p:spPr>
          <a:xfrm>
            <a:off x="457200" y="0"/>
            <a:ext cx="762000" cy="762000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66" name="Oval 65"/>
          <p:cNvSpPr/>
          <p:nvPr/>
        </p:nvSpPr>
        <p:spPr>
          <a:xfrm>
            <a:off x="1714500" y="0"/>
            <a:ext cx="355600" cy="355600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67" name="Oval 66"/>
          <p:cNvSpPr/>
          <p:nvPr/>
        </p:nvSpPr>
        <p:spPr>
          <a:xfrm>
            <a:off x="1676400" y="228600"/>
            <a:ext cx="431800" cy="431800"/>
          </a:xfrm>
          <a:prstGeom prst="ellipse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60000"/>
                </a:schemeClr>
              </a:gs>
              <a:gs pos="50000">
                <a:schemeClr val="accent1">
                  <a:tint val="44500"/>
                  <a:satMod val="160000"/>
                  <a:alpha val="60000"/>
                </a:schemeClr>
              </a:gs>
              <a:gs pos="100000">
                <a:schemeClr val="accent1">
                  <a:tint val="23500"/>
                  <a:satMod val="160000"/>
                  <a:alpha val="6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68" name="Oval 67"/>
          <p:cNvSpPr/>
          <p:nvPr/>
        </p:nvSpPr>
        <p:spPr>
          <a:xfrm>
            <a:off x="2019300" y="304800"/>
            <a:ext cx="203200" cy="203200"/>
          </a:xfrm>
          <a:prstGeom prst="ellipse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60000"/>
                </a:schemeClr>
              </a:gs>
              <a:gs pos="50000">
                <a:schemeClr val="accent1">
                  <a:tint val="44500"/>
                  <a:satMod val="160000"/>
                  <a:alpha val="60000"/>
                </a:schemeClr>
              </a:gs>
              <a:gs pos="100000">
                <a:schemeClr val="accent1">
                  <a:tint val="23500"/>
                  <a:satMod val="160000"/>
                  <a:alpha val="6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69" name="Oval 68"/>
          <p:cNvSpPr/>
          <p:nvPr/>
        </p:nvSpPr>
        <p:spPr>
          <a:xfrm>
            <a:off x="1028700" y="1524000"/>
            <a:ext cx="203200" cy="203200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70" name="Oval 69"/>
          <p:cNvSpPr/>
          <p:nvPr/>
        </p:nvSpPr>
        <p:spPr>
          <a:xfrm>
            <a:off x="88900" y="1066800"/>
            <a:ext cx="127000" cy="127000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71" name="Oval 70"/>
          <p:cNvSpPr/>
          <p:nvPr/>
        </p:nvSpPr>
        <p:spPr>
          <a:xfrm>
            <a:off x="914400" y="1752600"/>
            <a:ext cx="203200" cy="203200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72" name="Oval 71"/>
          <p:cNvSpPr/>
          <p:nvPr/>
        </p:nvSpPr>
        <p:spPr>
          <a:xfrm>
            <a:off x="0" y="1244600"/>
            <a:ext cx="127000" cy="127000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73" name="Oval 72"/>
          <p:cNvSpPr/>
          <p:nvPr/>
        </p:nvSpPr>
        <p:spPr>
          <a:xfrm>
            <a:off x="152400" y="1092200"/>
            <a:ext cx="127000" cy="127000"/>
          </a:xfrm>
          <a:prstGeom prst="ellipse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60000"/>
                </a:schemeClr>
              </a:gs>
              <a:gs pos="50000">
                <a:schemeClr val="accent1">
                  <a:tint val="44500"/>
                  <a:satMod val="160000"/>
                  <a:alpha val="60000"/>
                </a:schemeClr>
              </a:gs>
              <a:gs pos="100000">
                <a:schemeClr val="accent1">
                  <a:tint val="23500"/>
                  <a:satMod val="160000"/>
                  <a:alpha val="6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74" name="Oval 73"/>
          <p:cNvSpPr/>
          <p:nvPr/>
        </p:nvSpPr>
        <p:spPr>
          <a:xfrm>
            <a:off x="304800" y="1066800"/>
            <a:ext cx="127000" cy="127000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77" name="Oval 76"/>
          <p:cNvSpPr/>
          <p:nvPr/>
        </p:nvSpPr>
        <p:spPr>
          <a:xfrm rot="6197586" flipV="1">
            <a:off x="7932464" y="5568366"/>
            <a:ext cx="914400" cy="914400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0" name="Oval 79"/>
          <p:cNvSpPr/>
          <p:nvPr/>
        </p:nvSpPr>
        <p:spPr>
          <a:xfrm rot="6197586" flipV="1">
            <a:off x="8633992" y="4734233"/>
            <a:ext cx="457200" cy="457200"/>
          </a:xfrm>
          <a:prstGeom prst="ellipse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60000"/>
                </a:schemeClr>
              </a:gs>
              <a:gs pos="50000">
                <a:schemeClr val="accent1">
                  <a:tint val="44500"/>
                  <a:satMod val="160000"/>
                  <a:alpha val="60000"/>
                </a:schemeClr>
              </a:gs>
              <a:gs pos="100000">
                <a:schemeClr val="accent1">
                  <a:tint val="23500"/>
                  <a:satMod val="160000"/>
                  <a:alpha val="6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1" name="Oval 80"/>
          <p:cNvSpPr/>
          <p:nvPr/>
        </p:nvSpPr>
        <p:spPr>
          <a:xfrm rot="6197586" flipV="1">
            <a:off x="8292676" y="4953384"/>
            <a:ext cx="355600" cy="355600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2" name="Oval 81"/>
          <p:cNvSpPr/>
          <p:nvPr/>
        </p:nvSpPr>
        <p:spPr>
          <a:xfrm rot="6197586" flipV="1">
            <a:off x="8514131" y="4976607"/>
            <a:ext cx="431800" cy="431800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3" name="Oval 82"/>
          <p:cNvSpPr/>
          <p:nvPr/>
        </p:nvSpPr>
        <p:spPr>
          <a:xfrm rot="6197586" flipV="1">
            <a:off x="7856272" y="5295370"/>
            <a:ext cx="762000" cy="762000"/>
          </a:xfrm>
          <a:prstGeom prst="ellipse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60000"/>
                </a:schemeClr>
              </a:gs>
              <a:gs pos="50000">
                <a:schemeClr val="accent1">
                  <a:tint val="44500"/>
                  <a:satMod val="160000"/>
                  <a:alpha val="60000"/>
                </a:schemeClr>
              </a:gs>
              <a:gs pos="100000">
                <a:schemeClr val="accent1">
                  <a:tint val="23500"/>
                  <a:satMod val="160000"/>
                  <a:alpha val="6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4" name="Oval 83"/>
          <p:cNvSpPr/>
          <p:nvPr/>
        </p:nvSpPr>
        <p:spPr>
          <a:xfrm rot="6197586" flipV="1">
            <a:off x="199818" y="5914818"/>
            <a:ext cx="216774" cy="216774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5" name="Oval 84"/>
          <p:cNvSpPr/>
          <p:nvPr/>
        </p:nvSpPr>
        <p:spPr>
          <a:xfrm rot="6197586" flipV="1">
            <a:off x="7387699" y="5767494"/>
            <a:ext cx="431800" cy="431800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6" name="Oval 85"/>
          <p:cNvSpPr/>
          <p:nvPr/>
        </p:nvSpPr>
        <p:spPr>
          <a:xfrm rot="6197586" flipV="1">
            <a:off x="7412357" y="6095509"/>
            <a:ext cx="203200" cy="203200"/>
          </a:xfrm>
          <a:prstGeom prst="ellipse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60000"/>
                </a:schemeClr>
              </a:gs>
              <a:gs pos="50000">
                <a:schemeClr val="accent1">
                  <a:tint val="44500"/>
                  <a:satMod val="160000"/>
                  <a:alpha val="60000"/>
                </a:schemeClr>
              </a:gs>
              <a:gs pos="100000">
                <a:schemeClr val="accent1">
                  <a:tint val="23500"/>
                  <a:satMod val="160000"/>
                  <a:alpha val="6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7" name="Oval 86"/>
          <p:cNvSpPr/>
          <p:nvPr/>
        </p:nvSpPr>
        <p:spPr>
          <a:xfrm rot="6197586" flipV="1">
            <a:off x="7638907" y="6462226"/>
            <a:ext cx="203200" cy="203200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8" name="Oval 87"/>
          <p:cNvSpPr/>
          <p:nvPr/>
        </p:nvSpPr>
        <p:spPr>
          <a:xfrm rot="6197586" flipV="1">
            <a:off x="8607584" y="4384300"/>
            <a:ext cx="127000" cy="127000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9" name="Oval 88"/>
          <p:cNvSpPr/>
          <p:nvPr/>
        </p:nvSpPr>
        <p:spPr>
          <a:xfrm rot="6197586" flipV="1">
            <a:off x="7887663" y="6403551"/>
            <a:ext cx="203200" cy="203200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90" name="Oval 89"/>
          <p:cNvSpPr/>
          <p:nvPr/>
        </p:nvSpPr>
        <p:spPr>
          <a:xfrm rot="6197586" flipV="1">
            <a:off x="8801061" y="4338664"/>
            <a:ext cx="127000" cy="127000"/>
          </a:xfrm>
          <a:prstGeom prst="ellipse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60000"/>
                </a:schemeClr>
              </a:gs>
              <a:gs pos="50000">
                <a:schemeClr val="accent1">
                  <a:tint val="44500"/>
                  <a:satMod val="160000"/>
                  <a:alpha val="60000"/>
                </a:schemeClr>
              </a:gs>
              <a:gs pos="100000">
                <a:schemeClr val="accent1">
                  <a:tint val="23500"/>
                  <a:satMod val="160000"/>
                  <a:alpha val="6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1" name="Oval 90"/>
          <p:cNvSpPr/>
          <p:nvPr/>
        </p:nvSpPr>
        <p:spPr>
          <a:xfrm rot="6197586" flipV="1">
            <a:off x="8617702" y="4451939"/>
            <a:ext cx="127000" cy="127000"/>
          </a:xfrm>
          <a:prstGeom prst="ellipse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60000"/>
                </a:schemeClr>
              </a:gs>
              <a:gs pos="50000">
                <a:schemeClr val="accent1">
                  <a:tint val="44500"/>
                  <a:satMod val="160000"/>
                  <a:alpha val="60000"/>
                </a:schemeClr>
              </a:gs>
              <a:gs pos="100000">
                <a:schemeClr val="accent1">
                  <a:tint val="23500"/>
                  <a:satMod val="160000"/>
                  <a:alpha val="6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2" name="Oval 91"/>
          <p:cNvSpPr/>
          <p:nvPr/>
        </p:nvSpPr>
        <p:spPr>
          <a:xfrm rot="6197586" flipV="1">
            <a:off x="8557941" y="4594415"/>
            <a:ext cx="127000" cy="127000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95" name="Oval 94"/>
          <p:cNvSpPr/>
          <p:nvPr/>
        </p:nvSpPr>
        <p:spPr>
          <a:xfrm rot="6197586" flipV="1">
            <a:off x="243115" y="6241508"/>
            <a:ext cx="127000" cy="127000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96" name="Oval 95"/>
          <p:cNvSpPr/>
          <p:nvPr/>
        </p:nvSpPr>
        <p:spPr>
          <a:xfrm rot="6197586" flipV="1">
            <a:off x="436592" y="6195872"/>
            <a:ext cx="127000" cy="127000"/>
          </a:xfrm>
          <a:prstGeom prst="ellipse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60000"/>
                </a:schemeClr>
              </a:gs>
              <a:gs pos="50000">
                <a:schemeClr val="accent1">
                  <a:tint val="44500"/>
                  <a:satMod val="160000"/>
                  <a:alpha val="60000"/>
                </a:schemeClr>
              </a:gs>
              <a:gs pos="100000">
                <a:schemeClr val="accent1">
                  <a:tint val="23500"/>
                  <a:satMod val="160000"/>
                  <a:alpha val="6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7" name="Oval 96"/>
          <p:cNvSpPr/>
          <p:nvPr/>
        </p:nvSpPr>
        <p:spPr>
          <a:xfrm rot="6197586" flipV="1">
            <a:off x="253233" y="6309147"/>
            <a:ext cx="127000" cy="127000"/>
          </a:xfrm>
          <a:prstGeom prst="ellipse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60000"/>
                </a:schemeClr>
              </a:gs>
              <a:gs pos="50000">
                <a:schemeClr val="accent1">
                  <a:tint val="44500"/>
                  <a:satMod val="160000"/>
                  <a:alpha val="60000"/>
                </a:schemeClr>
              </a:gs>
              <a:gs pos="100000">
                <a:schemeClr val="accent1">
                  <a:tint val="23500"/>
                  <a:satMod val="160000"/>
                  <a:alpha val="6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8" name="Oval 97"/>
          <p:cNvSpPr/>
          <p:nvPr/>
        </p:nvSpPr>
        <p:spPr>
          <a:xfrm rot="6197586" flipV="1">
            <a:off x="193472" y="6451623"/>
            <a:ext cx="127000" cy="127000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1" r:id="rId10"/>
    <p:sldLayoutId id="2147483662" r:id="rId11"/>
    <p:sldLayoutId id="2147483658" r:id="rId12"/>
    <p:sldLayoutId id="2147483659" r:id="rId13"/>
  </p:sldLayoutIdLst>
  <p:hf sldNum="0" hdr="0" ftr="0" dt="0"/>
  <p:txStyles>
    <p:titleStyle>
      <a:lvl1pPr algn="l" defTabSz="914400" rtl="0" eaLnBrk="1" latinLnBrk="0" hangingPunct="1">
        <a:spcBef>
          <a:spcPct val="0"/>
        </a:spcBef>
        <a:buNone/>
        <a:defRPr sz="4000" kern="1200" spc="200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spcBef>
          <a:spcPts val="1800"/>
        </a:spcBef>
        <a:buFont typeface="Wingdings" pitchFamily="2" charset="2"/>
        <a:buChar char=""/>
        <a:defRPr sz="1800" kern="1200">
          <a:solidFill>
            <a:schemeClr val="tx1"/>
          </a:solidFill>
          <a:effectLst>
            <a:outerShdw blurRad="76200" sx="101000" sy="101000" algn="ctr" rotWithShape="0">
              <a:schemeClr val="tx1">
                <a:lumMod val="85000"/>
                <a:alpha val="40000"/>
              </a:schemeClr>
            </a:outerShdw>
          </a:effectLst>
          <a:latin typeface="+mn-lt"/>
          <a:ea typeface="+mn-ea"/>
          <a:cs typeface="+mn-cs"/>
        </a:defRPr>
      </a:lvl1pPr>
      <a:lvl2pPr marL="514350" indent="-228600" algn="l" defTabSz="914400" rtl="0" eaLnBrk="1" latinLnBrk="0" hangingPunct="1">
        <a:spcBef>
          <a:spcPts val="1000"/>
        </a:spcBef>
        <a:buFont typeface="Arial" pitchFamily="34" charset="0"/>
        <a:buChar char="•"/>
        <a:defRPr sz="1800" kern="1200">
          <a:solidFill>
            <a:schemeClr val="tx1"/>
          </a:solidFill>
          <a:effectLst>
            <a:outerShdw blurRad="76200" sx="101000" sy="101000" algn="ctr" rotWithShape="0">
              <a:schemeClr val="tx1">
                <a:lumMod val="85000"/>
                <a:alpha val="40000"/>
              </a:schemeClr>
            </a:outerShdw>
          </a:effectLst>
          <a:latin typeface="+mn-lt"/>
          <a:ea typeface="+mn-ea"/>
          <a:cs typeface="+mn-cs"/>
        </a:defRPr>
      </a:lvl2pPr>
      <a:lvl3pPr marL="806450" indent="-228600" algn="l" defTabSz="914400" rtl="0" eaLnBrk="1" latinLnBrk="0" hangingPunct="1">
        <a:spcBef>
          <a:spcPts val="1000"/>
        </a:spcBef>
        <a:buFont typeface="Wingdings" pitchFamily="2" charset="2"/>
        <a:buChar char=""/>
        <a:defRPr sz="1800" kern="1200">
          <a:solidFill>
            <a:schemeClr val="tx1"/>
          </a:solidFill>
          <a:effectLst>
            <a:outerShdw blurRad="76200" sx="101000" sy="101000" algn="ctr" rotWithShape="0">
              <a:schemeClr val="tx1">
                <a:lumMod val="85000"/>
                <a:alpha val="40000"/>
              </a:schemeClr>
            </a:outerShdw>
          </a:effectLst>
          <a:latin typeface="+mn-lt"/>
          <a:ea typeface="+mn-ea"/>
          <a:cs typeface="+mn-cs"/>
        </a:defRPr>
      </a:lvl3pPr>
      <a:lvl4pPr marL="1089025" indent="-228600" algn="l" defTabSz="914400" rtl="0" eaLnBrk="1" latinLnBrk="0" hangingPunct="1">
        <a:spcBef>
          <a:spcPts val="1000"/>
        </a:spcBef>
        <a:buFont typeface="Arial" pitchFamily="34" charset="0"/>
        <a:buChar char="•"/>
        <a:defRPr sz="1800" kern="1200">
          <a:solidFill>
            <a:schemeClr val="tx1"/>
          </a:solidFill>
          <a:effectLst>
            <a:outerShdw blurRad="76200" sx="101000" sy="101000" algn="ctr" rotWithShape="0">
              <a:schemeClr val="tx1">
                <a:lumMod val="85000"/>
                <a:alpha val="40000"/>
              </a:schemeClr>
            </a:outerShdw>
          </a:effectLst>
          <a:latin typeface="+mn-lt"/>
          <a:ea typeface="+mn-ea"/>
          <a:cs typeface="+mn-cs"/>
        </a:defRPr>
      </a:lvl4pPr>
      <a:lvl5pPr marL="1371600" indent="-228600" algn="l" defTabSz="914400" rtl="0" eaLnBrk="1" latinLnBrk="0" hangingPunct="1">
        <a:spcBef>
          <a:spcPts val="1000"/>
        </a:spcBef>
        <a:buFont typeface="Wingdings" pitchFamily="2" charset="2"/>
        <a:buChar char="l"/>
        <a:defRPr sz="1800" kern="1200">
          <a:solidFill>
            <a:schemeClr val="tx1"/>
          </a:solidFill>
          <a:effectLst>
            <a:outerShdw blurRad="76200" sx="101000" sy="101000" algn="ctr" rotWithShape="0">
              <a:schemeClr val="tx1">
                <a:lumMod val="85000"/>
                <a:alpha val="40000"/>
              </a:schemeClr>
            </a:outerShdw>
          </a:effectLst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2.jpg"/><Relationship Id="rId4" Type="http://schemas.openxmlformats.org/officeDocument/2006/relationships/image" Target="../media/image11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6.jpg"/><Relationship Id="rId4" Type="http://schemas.openxmlformats.org/officeDocument/2006/relationships/image" Target="../media/image15.jp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39552" y="0"/>
            <a:ext cx="8064896" cy="1988840"/>
          </a:xfrm>
        </p:spPr>
        <p:txBody>
          <a:bodyPr>
            <a:normAutofit/>
          </a:bodyPr>
          <a:lstStyle/>
          <a:p>
            <a:pPr algn="ctr"/>
            <a:r>
              <a:rPr lang="ru-RU" sz="6000" dirty="0"/>
              <a:t>ЭКОЛОГИЯ</a:t>
            </a:r>
          </a:p>
        </p:txBody>
      </p:sp>
      <p:pic>
        <p:nvPicPr>
          <p:cNvPr id="5" name="Рисунок 4" descr="maxresdefault.jpg"/>
          <p:cNvPicPr>
            <a:picLocks noChangeAspect="1"/>
          </p:cNvPicPr>
          <p:nvPr/>
        </p:nvPicPr>
        <p:blipFill>
          <a:blip r:embed="rId2" cstate="email"/>
          <a:srcRect l="31888" t="10801" r="1963" b="12200"/>
          <a:stretch>
            <a:fillRect/>
          </a:stretch>
        </p:blipFill>
        <p:spPr>
          <a:xfrm>
            <a:off x="827584" y="1628800"/>
            <a:ext cx="7560840" cy="4950551"/>
          </a:xfrm>
          <a:prstGeom prst="ellipse">
            <a:avLst/>
          </a:prstGeo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835696" y="0"/>
            <a:ext cx="7308304" cy="1340768"/>
          </a:xfrm>
        </p:spPr>
        <p:txBody>
          <a:bodyPr>
            <a:normAutofit/>
          </a:bodyPr>
          <a:lstStyle/>
          <a:p>
            <a:pPr algn="ctr"/>
            <a:r>
              <a:rPr lang="ru-RU" sz="3600" dirty="0"/>
              <a:t>Экологические предупреждающие знаки</a:t>
            </a:r>
          </a:p>
        </p:txBody>
      </p:sp>
      <p:pic>
        <p:nvPicPr>
          <p:cNvPr id="5" name="Рисунок 4" descr="depositphotos_10611161-stock-illustration-nature-protection-vector-signs.jpg"/>
          <p:cNvPicPr>
            <a:picLocks noChangeAspect="1"/>
          </p:cNvPicPr>
          <p:nvPr/>
        </p:nvPicPr>
        <p:blipFill>
          <a:blip r:embed="rId2" cstate="email"/>
          <a:srcRect l="-816"/>
          <a:stretch>
            <a:fillRect/>
          </a:stretch>
        </p:blipFill>
        <p:spPr>
          <a:xfrm>
            <a:off x="2627784" y="1556792"/>
            <a:ext cx="4051041" cy="410445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0" y="5733256"/>
            <a:ext cx="9144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Не рви лесные и полевые цветы</a:t>
            </a:r>
            <a:endParaRPr lang="ru-RU" sz="2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835696" y="0"/>
            <a:ext cx="7308304" cy="1412776"/>
          </a:xfrm>
        </p:spPr>
        <p:txBody>
          <a:bodyPr>
            <a:normAutofit/>
          </a:bodyPr>
          <a:lstStyle/>
          <a:p>
            <a:pPr algn="ctr"/>
            <a:r>
              <a:rPr lang="ru-RU" sz="3600" dirty="0"/>
              <a:t>Экологические предупреждающие знаки</a:t>
            </a:r>
          </a:p>
        </p:txBody>
      </p:sp>
      <p:pic>
        <p:nvPicPr>
          <p:cNvPr id="3" name="Рисунок 2" descr="Не-шуметь.jpg"/>
          <p:cNvPicPr>
            <a:picLocks noChangeAspect="1"/>
          </p:cNvPicPr>
          <p:nvPr/>
        </p:nvPicPr>
        <p:blipFill>
          <a:blip r:embed="rId2" cstate="email"/>
          <a:srcRect l="7934" t="-1101" r="9136"/>
          <a:stretch>
            <a:fillRect/>
          </a:stretch>
        </p:blipFill>
        <p:spPr>
          <a:xfrm>
            <a:off x="2483768" y="1484784"/>
            <a:ext cx="4284021" cy="417646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203848" y="5805264"/>
            <a:ext cx="288880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Не шуми!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835696" y="0"/>
            <a:ext cx="7308304" cy="1412776"/>
          </a:xfrm>
        </p:spPr>
        <p:txBody>
          <a:bodyPr>
            <a:normAutofit/>
          </a:bodyPr>
          <a:lstStyle/>
          <a:p>
            <a:pPr algn="ctr"/>
            <a:r>
              <a:rPr lang="ru-RU" sz="3600" dirty="0"/>
              <a:t>Экологические предупреждающие знаки</a:t>
            </a:r>
          </a:p>
        </p:txBody>
      </p:sp>
      <p:pic>
        <p:nvPicPr>
          <p:cNvPr id="7" name="Рисунок 6" descr="depositphotos_10611161-stock-illustration-nature-protection-vector-signs.jpg"/>
          <p:cNvPicPr>
            <a:picLocks noChangeAspect="1"/>
          </p:cNvPicPr>
          <p:nvPr/>
        </p:nvPicPr>
        <p:blipFill>
          <a:blip r:embed="rId2" cstate="email"/>
          <a:srcRect l="47900" r="-399" b="50000"/>
          <a:stretch>
            <a:fillRect/>
          </a:stretch>
        </p:blipFill>
        <p:spPr>
          <a:xfrm>
            <a:off x="2483768" y="1556792"/>
            <a:ext cx="4464496" cy="425196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123728" y="5805264"/>
            <a:ext cx="525658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Не лови бабочек!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472697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i9087644_77a4ee8822d2e2368e57d28da00bf4b6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51520" y="260648"/>
            <a:ext cx="8712968" cy="6264697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51520" y="2996952"/>
            <a:ext cx="8712968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Да здравствует всеобщий  мир во всем мире!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22042016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619672" y="332656"/>
            <a:ext cx="6165304" cy="6165304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447800"/>
            <a:ext cx="7772400" cy="1470025"/>
          </a:xfrm>
        </p:spPr>
        <p:txBody>
          <a:bodyPr>
            <a:noAutofit/>
          </a:bodyPr>
          <a:lstStyle/>
          <a:p>
            <a:pPr algn="ctr"/>
            <a:r>
              <a:rPr lang="ru-RU" sz="4800" dirty="0"/>
              <a:t>Международный день Земли</a:t>
            </a:r>
          </a:p>
        </p:txBody>
      </p:sp>
      <p:pic>
        <p:nvPicPr>
          <p:cNvPr id="4" name="Рисунок 3" descr="den-zemli-5-610x305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3131840" y="3140968"/>
            <a:ext cx="5616624" cy="3096344"/>
          </a:xfrm>
          <a:prstGeom prst="ellipse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67744" y="0"/>
            <a:ext cx="6552728" cy="1340768"/>
          </a:xfrm>
        </p:spPr>
        <p:txBody>
          <a:bodyPr>
            <a:normAutofit/>
          </a:bodyPr>
          <a:lstStyle/>
          <a:p>
            <a:pPr algn="ctr"/>
            <a:r>
              <a:rPr lang="ru-RU" sz="4800" dirty="0"/>
              <a:t>Флаг Земли</a:t>
            </a:r>
          </a:p>
        </p:txBody>
      </p:sp>
      <p:pic>
        <p:nvPicPr>
          <p:cNvPr id="4" name="Содержимое 3" descr="flag_zemli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1115616" y="1412776"/>
            <a:ext cx="7069538" cy="5112568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47800" y="0"/>
            <a:ext cx="7696200" cy="1268760"/>
          </a:xfrm>
        </p:spPr>
        <p:txBody>
          <a:bodyPr>
            <a:normAutofit/>
          </a:bodyPr>
          <a:lstStyle/>
          <a:p>
            <a:pPr algn="ctr"/>
            <a:r>
              <a:rPr lang="ru-RU" sz="3200" dirty="0"/>
              <a:t>Конкурс </a:t>
            </a:r>
            <a:br>
              <a:rPr lang="ru-RU" sz="3200" dirty="0"/>
            </a:br>
            <a:r>
              <a:rPr lang="ru-RU" sz="3200" dirty="0"/>
              <a:t>«Красная книга глазами детей»</a:t>
            </a:r>
          </a:p>
        </p:txBody>
      </p:sp>
      <p:pic>
        <p:nvPicPr>
          <p:cNvPr id="4" name="Рисунок 4"/>
          <p:cNvPicPr>
            <a:picLocks noGrp="1" noChangeAspect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51520" y="1628800"/>
            <a:ext cx="8723533" cy="4767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1"/>
          <p:cNvPicPr>
            <a:picLocks noChangeAspect="1"/>
          </p:cNvPicPr>
          <p:nvPr/>
        </p:nvPicPr>
        <p:blipFill>
          <a:blip r:embed="rId2" cstate="print"/>
          <a:srcRect l="12003" t="9163" r="8275" b="9138"/>
          <a:stretch>
            <a:fillRect/>
          </a:stretch>
        </p:blipFill>
        <p:spPr bwMode="auto">
          <a:xfrm>
            <a:off x="5148064" y="260648"/>
            <a:ext cx="3779912" cy="29059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2"/>
          <p:cNvPicPr>
            <a:picLocks noChangeAspect="1"/>
          </p:cNvPicPr>
          <p:nvPr/>
        </p:nvPicPr>
        <p:blipFill>
          <a:blip r:embed="rId3" cstate="print"/>
          <a:srcRect l="25636" t="4607" r="24364" b="7880"/>
          <a:stretch>
            <a:fillRect/>
          </a:stretch>
        </p:blipFill>
        <p:spPr bwMode="auto">
          <a:xfrm>
            <a:off x="3131840" y="1700808"/>
            <a:ext cx="3132449" cy="41126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/>
          <a:srcRect l="10561" t="10667" r="9454" b="9334"/>
          <a:stretch>
            <a:fillRect/>
          </a:stretch>
        </p:blipFill>
        <p:spPr bwMode="auto">
          <a:xfrm>
            <a:off x="179512" y="3789040"/>
            <a:ext cx="3710555" cy="27843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835696" y="0"/>
            <a:ext cx="7308304" cy="1268760"/>
          </a:xfrm>
        </p:spPr>
        <p:txBody>
          <a:bodyPr>
            <a:normAutofit/>
          </a:bodyPr>
          <a:lstStyle/>
          <a:p>
            <a:pPr algn="ctr"/>
            <a:r>
              <a:rPr lang="ru-RU" sz="3600" dirty="0"/>
              <a:t>Экологические предупреждающие знаки</a:t>
            </a:r>
          </a:p>
        </p:txBody>
      </p:sp>
      <p:pic>
        <p:nvPicPr>
          <p:cNvPr id="5" name="Рисунок 4" descr="sm (1).gif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411760" y="1340768"/>
            <a:ext cx="4392488" cy="439248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899592" y="5589240"/>
            <a:ext cx="721592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Не разводи костров!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62114"/>
            <a:ext cx="4146767" cy="3168351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9153" y="83608"/>
            <a:ext cx="4569016" cy="316835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9153" y="3573016"/>
            <a:ext cx="4569016" cy="3102273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190" r="754"/>
          <a:stretch/>
        </p:blipFill>
        <p:spPr>
          <a:xfrm>
            <a:off x="107504" y="3573016"/>
            <a:ext cx="4146767" cy="31022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868490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5976" y="188640"/>
            <a:ext cx="4621171" cy="2952327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3789040"/>
            <a:ext cx="4039017" cy="292708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81077"/>
            <a:ext cx="4039017" cy="295989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5976" y="3792341"/>
            <a:ext cx="4621171" cy="29270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042512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835696" y="0"/>
            <a:ext cx="7308304" cy="1268760"/>
          </a:xfrm>
        </p:spPr>
        <p:txBody>
          <a:bodyPr>
            <a:normAutofit/>
          </a:bodyPr>
          <a:lstStyle/>
          <a:p>
            <a:pPr algn="ctr"/>
            <a:r>
              <a:rPr lang="ru-RU" sz="3600" dirty="0"/>
              <a:t>Экологические предупреждающие знаки</a:t>
            </a:r>
          </a:p>
        </p:txBody>
      </p:sp>
      <p:pic>
        <p:nvPicPr>
          <p:cNvPr id="6" name="Рисунок 5" descr="ne-musorit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691680" y="692696"/>
            <a:ext cx="5733256" cy="573325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83568" y="5733256"/>
            <a:ext cx="813690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Не оставляй после себя мусор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Bubbles">
  <a:themeElements>
    <a:clrScheme name="Bubbles">
      <a:dk1>
        <a:srgbClr val="0C002C"/>
      </a:dk1>
      <a:lt1>
        <a:srgbClr val="FFFFFF"/>
      </a:lt1>
      <a:dk2>
        <a:srgbClr val="236626"/>
      </a:dk2>
      <a:lt2>
        <a:srgbClr val="D7C8FE"/>
      </a:lt2>
      <a:accent1>
        <a:srgbClr val="4203E7"/>
      </a:accent1>
      <a:accent2>
        <a:srgbClr val="842F73"/>
      </a:accent2>
      <a:accent3>
        <a:srgbClr val="7532A8"/>
      </a:accent3>
      <a:accent4>
        <a:srgbClr val="F7A107"/>
      </a:accent4>
      <a:accent5>
        <a:srgbClr val="C86DCF"/>
      </a:accent5>
      <a:accent6>
        <a:srgbClr val="E6B500"/>
      </a:accent6>
      <a:hlink>
        <a:srgbClr val="FFDE66"/>
      </a:hlink>
      <a:folHlink>
        <a:srgbClr val="D490C5"/>
      </a:folHlink>
    </a:clrScheme>
    <a:fontScheme name="Bubbles">
      <a:majorFont>
        <a:latin typeface="Impact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mic Sans M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Bubble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alpha val="85000"/>
                <a:satMod val="150000"/>
              </a:schemeClr>
            </a:gs>
            <a:gs pos="35000">
              <a:schemeClr val="phClr">
                <a:tint val="70000"/>
                <a:shade val="90000"/>
                <a:alpha val="85000"/>
                <a:satMod val="200000"/>
              </a:schemeClr>
            </a:gs>
            <a:gs pos="100000">
              <a:schemeClr val="phClr">
                <a:tint val="90000"/>
                <a:shade val="100000"/>
                <a:alpha val="85000"/>
                <a:satMod val="250000"/>
              </a:schemeClr>
            </a:gs>
          </a:gsLst>
          <a:lin ang="0" scaled="1"/>
        </a:gradFill>
        <a:gradFill rotWithShape="1">
          <a:gsLst>
            <a:gs pos="0">
              <a:schemeClr val="phClr">
                <a:shade val="40000"/>
                <a:satMod val="115000"/>
              </a:schemeClr>
            </a:gs>
            <a:gs pos="80000">
              <a:schemeClr val="phClr">
                <a:shade val="90000"/>
                <a:satMod val="130000"/>
              </a:schemeClr>
            </a:gs>
            <a:gs pos="100000">
              <a:schemeClr val="phClr">
                <a:shade val="100000"/>
                <a:satMod val="150000"/>
              </a:schemeClr>
            </a:gs>
          </a:gsLst>
          <a:lin ang="7800000" scaled="0"/>
        </a:gradFill>
      </a:fillStyleLst>
      <a:lnStyleLst>
        <a:ln w="254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4450" cap="flat" cmpd="sng" algn="ctr">
          <a:solidFill>
            <a:schemeClr val="phClr">
              <a:alpha val="80000"/>
              <a:satMod val="110000"/>
            </a:schemeClr>
          </a:solidFill>
          <a:prstDash val="solid"/>
        </a:ln>
        <a:ln w="63500" cap="flat" cmpd="sng" algn="ctr">
          <a:solidFill>
            <a:schemeClr val="phClr">
              <a:alpha val="80000"/>
              <a:satMod val="115000"/>
            </a:schemeClr>
          </a:solidFill>
          <a:prstDash val="solid"/>
        </a:ln>
      </a:lnStyleLst>
      <a:effectStyleLst>
        <a:effectStyle>
          <a:effectLst>
            <a:innerShdw blurRad="50800" dist="25400" dir="13500000">
              <a:srgbClr val="FFFFFF">
                <a:alpha val="75000"/>
              </a:srgbClr>
            </a:innerShdw>
          </a:effectLst>
        </a:effectStyle>
        <a:effectStyle>
          <a:effectLst>
            <a:innerShdw blurRad="76200" dist="25400" dir="13500000">
              <a:srgbClr val="FFFFFF">
                <a:alpha val="75000"/>
              </a:srgbClr>
            </a:innerShdw>
            <a:reflection blurRad="63500" stA="35000" endPos="35000" dist="12700" dir="5400000" sy="-100000" rotWithShape="0"/>
          </a:effectLst>
        </a:effectStyle>
        <a:effectStyle>
          <a:effectLst>
            <a:reflection blurRad="63500" stA="35000" endPos="35000" dist="12700" dir="5400000" sy="-100000" rotWithShape="0"/>
          </a:effectLst>
          <a:scene3d>
            <a:camera prst="orthographicFront">
              <a:rot lat="0" lon="0" rev="0"/>
            </a:camera>
            <a:lightRig rig="balanced" dir="bl">
              <a:rot lat="0" lon="0" rev="7800000"/>
            </a:lightRig>
          </a:scene3d>
          <a:sp3d prstMaterial="translucentPowder">
            <a:bevelT h="50800"/>
          </a:sp3d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shade val="80000"/>
                <a:satMod val="125000"/>
              </a:schemeClr>
            </a:gs>
            <a:gs pos="100000">
              <a:schemeClr val="phClr">
                <a:tint val="100000"/>
                <a:satMod val="125000"/>
                <a:lumOff val="40000"/>
                <a:lumMod val="100000"/>
              </a:schemeClr>
            </a:gs>
          </a:gsLst>
          <a:lin ang="7800000" scaled="1"/>
        </a:gradFill>
        <a:gradFill rotWithShape="1">
          <a:gsLst>
            <a:gs pos="0">
              <a:schemeClr val="phClr">
                <a:shade val="95000"/>
                <a:lumMod val="95000"/>
              </a:schemeClr>
            </a:gs>
            <a:gs pos="60000">
              <a:schemeClr val="phClr">
                <a:satMod val="125000"/>
                <a:lumOff val="10000"/>
                <a:lumMod val="100000"/>
              </a:schemeClr>
            </a:gs>
            <a:gs pos="100000">
              <a:schemeClr val="phClr">
                <a:shade val="95000"/>
                <a:satMod val="135000"/>
                <a:lumOff val="50000"/>
                <a:lumMod val="100000"/>
              </a:schemeClr>
            </a:gs>
          </a:gsLst>
          <a:lin ang="0" scaled="1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Bubbles</Template>
  <TotalTime>190</TotalTime>
  <Words>59</Words>
  <Application>Microsoft Office PowerPoint</Application>
  <PresentationFormat>Экран (4:3)</PresentationFormat>
  <Paragraphs>15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1" baseType="lpstr">
      <vt:lpstr>Arial</vt:lpstr>
      <vt:lpstr>Comic Sans MS</vt:lpstr>
      <vt:lpstr>Impact</vt:lpstr>
      <vt:lpstr>Times New Roman</vt:lpstr>
      <vt:lpstr>Wingdings</vt:lpstr>
      <vt:lpstr>Bubbles</vt:lpstr>
      <vt:lpstr>ЭКОЛОГИЯ</vt:lpstr>
      <vt:lpstr>Международный день Земли</vt:lpstr>
      <vt:lpstr>Флаг Земли</vt:lpstr>
      <vt:lpstr>Конкурс  «Красная книга глазами детей»</vt:lpstr>
      <vt:lpstr>Презентация PowerPoint</vt:lpstr>
      <vt:lpstr>Экологические предупреждающие знаки</vt:lpstr>
      <vt:lpstr>Презентация PowerPoint</vt:lpstr>
      <vt:lpstr>Презентация PowerPoint</vt:lpstr>
      <vt:lpstr>Экологические предупреждающие знаки</vt:lpstr>
      <vt:lpstr>Экологические предупреждающие знаки</vt:lpstr>
      <vt:lpstr>Экологические предупреждающие знаки</vt:lpstr>
      <vt:lpstr>Экологические предупреждающие знаки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Международный день Земли</dc:title>
  <dc:creator>Windows User</dc:creator>
  <cp:lastModifiedBy>Оксана</cp:lastModifiedBy>
  <cp:revision>28</cp:revision>
  <dcterms:created xsi:type="dcterms:W3CDTF">2017-04-22T17:35:11Z</dcterms:created>
  <dcterms:modified xsi:type="dcterms:W3CDTF">2021-08-25T06:15:39Z</dcterms:modified>
</cp:coreProperties>
</file>