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77" r:id="rId4"/>
    <p:sldId id="278" r:id="rId5"/>
    <p:sldId id="256" r:id="rId6"/>
    <p:sldId id="279" r:id="rId7"/>
    <p:sldId id="258" r:id="rId8"/>
    <p:sldId id="259" r:id="rId9"/>
    <p:sldId id="280" r:id="rId10"/>
    <p:sldId id="260" r:id="rId11"/>
    <p:sldId id="261" r:id="rId12"/>
    <p:sldId id="262" r:id="rId13"/>
    <p:sldId id="281" r:id="rId14"/>
    <p:sldId id="263" r:id="rId15"/>
    <p:sldId id="264" r:id="rId16"/>
    <p:sldId id="272" r:id="rId17"/>
    <p:sldId id="271" r:id="rId18"/>
    <p:sldId id="273" r:id="rId19"/>
    <p:sldId id="274" r:id="rId20"/>
    <p:sldId id="275" r:id="rId21"/>
    <p:sldId id="276" r:id="rId22"/>
    <p:sldId id="265" r:id="rId23"/>
    <p:sldId id="282" r:id="rId24"/>
    <p:sldId id="266" r:id="rId25"/>
    <p:sldId id="267" r:id="rId26"/>
    <p:sldId id="268" r:id="rId27"/>
    <p:sldId id="270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50;&#1086;&#1085;&#1089;&#1087;&#1077;&#1082;&#1090;\les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12" Type="http://schemas.openxmlformats.org/officeDocument/2006/relationships/image" Target="../media/image22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ÑÐ¾Ð½ Ð´Ð»Ñ Ð¿ÑÐµÐ·ÐµÐ½ÑÐ°ÑÐ¸Ð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57562"/>
            <a:ext cx="6400800" cy="200026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учителя-логопеды </a:t>
            </a:r>
            <a:endParaRPr lang="ru-RU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Рухля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Наталья Сергеевна</a:t>
            </a:r>
          </a:p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высшая квалификационная 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категория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Monotype Corsiva" pitchFamily="66" charset="0"/>
              </a:rPr>
              <a:t>Мелехина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 Ольга Николаевна</a:t>
            </a:r>
          </a:p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в</a:t>
            </a:r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ысшая квалификационная категория</a:t>
            </a:r>
          </a:p>
          <a:p>
            <a:endParaRPr lang="ru-RU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1554" y="1071546"/>
            <a:ext cx="613953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Путешествие</a:t>
            </a:r>
          </a:p>
          <a:p>
            <a:pPr algn="ctr"/>
            <a:r>
              <a:rPr lang="ru-RU" sz="6600" b="1" dirty="0" smtClean="0">
                <a:ln w="11430">
                  <a:solidFill>
                    <a:srgbClr val="C00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матрёшки Зои</a:t>
            </a:r>
            <a:endParaRPr lang="ru-RU" sz="6600" b="1" dirty="0">
              <a:ln w="11430">
                <a:solidFill>
                  <a:srgbClr val="C00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https://2.bp.blogspot.com/-hcHOKSDw4eQ/VsM0QECvM3I/AAAAAAAADrM/y8UXNhncoyA/s1600/%25D0%25B6%25D0%25B8%25D1%2580%25D0%25B0%25D1%2584%2B%25E2%2580%2594%2B%25D0%25BA%25D0%25BE%25D0%25BF%25D0%25B8%25D1%258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14290"/>
            <a:ext cx="585791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 r="2368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ÐÐ°ÑÑÐ¸Ð½ÐºÐ¸ Ð¿Ð¾ Ð·Ð°Ð¿ÑÐ¾ÑÑ ÐºÐ°ÑÑÐ¸Ð½ÐºÐ° ÑÐ»Ð¸ÑÐºÐ° Ð·Ð²ÑÐº Ð·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Антарктида - Ольга Владимировна Лазунина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14348" y="571480"/>
            <a:ext cx="7643866" cy="5572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etboxfon.ru/uploads/images/f/o/t/foto_poljarnikov_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etboxfon.ru/uploads/images/f/o/t/foto_poljarnikov_5.jpg"/>
          <p:cNvPicPr/>
          <p:nvPr/>
        </p:nvPicPr>
        <p:blipFill>
          <a:blip r:embed="rId2" cstate="print"/>
          <a:srcRect l="17187" t="18750" r="24219"/>
          <a:stretch>
            <a:fillRect/>
          </a:stretch>
        </p:blipFill>
        <p:spPr bwMode="auto">
          <a:xfrm>
            <a:off x="500034" y="0"/>
            <a:ext cx="81439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ÐÐ°ÑÑÐ¸Ð½ÐºÐ¸ Ð¿Ð¾ Ð·Ð°Ð¿ÑÐ¾ÑÑ ÐºÐ°ÑÑÐ¸Ð½ÐºÐ¸ Ð·Ð°Ð¿ÑÐ°Ð²Ð»ÑÑÑ Ð¿Ð¾ÑÑÐµÐ»Ñ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ÐÐ°ÑÑÐ¸Ð½ÐºÐ¸ Ð¿Ð¾ Ð·Ð°Ð¿ÑÐ¾ÑÑ ÐºÐ°ÑÑÐ¸Ð½ÐºÐ¸ ÑÐ¸ÑÑÐ¸ÑÑ Ð·ÑÐ±Ñ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3390" y="-60464"/>
            <a:ext cx="9167390" cy="6918464"/>
          </a:xfrm>
          <a:prstGeom prst="rect">
            <a:avLst/>
          </a:prstGeom>
          <a:noFill/>
        </p:spPr>
      </p:pic>
      <p:pic>
        <p:nvPicPr>
          <p:cNvPr id="6" name="l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5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ÐÐ°ÑÑÐ¸Ð½ÐºÐ¸ Ð¿Ð¾ Ð·Ð°Ð¿ÑÐ¾ÑÑ ÐºÐ°ÑÑÐ¸Ð½ÐºÐ° Ð¿ÑÐ¸ÑÑÐ½Ð¾Ð³Ð¾ Ð·Ð°Ð²ÑÑÐ°ÐºÐ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ÐÐ°ÑÑÐ¸Ð½ÐºÐ¸ Ð¿Ð¾ Ð·Ð°Ð¿ÑÐ¾ÑÑ ÐºÐ°ÑÑÐ¸Ð½ÐºÐ° Ð²Ð°Ð·Ð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207170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onlinepogrebok.ru/wp-content/uploads/2016/07/op7.jpg"/>
          <p:cNvPicPr/>
          <p:nvPr/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071802" y="857232"/>
            <a:ext cx="2500330" cy="2071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857232"/>
            <a:ext cx="214314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teamsport.ru/upload/iblock/0f1/0f1d204ec5542a969fcc3a3060f976b9.jpe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8596" y="4143380"/>
            <a:ext cx="2214578" cy="2000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Ð¾ÑÐ¾Ð¶ÐµÐµ Ð¸Ð·Ð¾Ð±ÑÐ°Ð¶ÐµÐ½Ð¸Ðµ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14678" y="4214818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ÐÐ°ÑÑÐ¸Ð½ÐºÐ¸ Ð¿Ð¾ Ð·Ð°Ð¿ÑÐ¾ÑÑ Ð·Ð°Ð¼Ð¾Ðº Ð½Ð°Ð²ÐµÑÐ½Ð¾Ð¹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388" y="4143380"/>
            <a:ext cx="228601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etboxfon.ru/uploads/images/f/o/t/foto_poljarnikov_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2357421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ÐÐ°ÑÑÐ¸Ð½ÐºÐ¸ Ð¿Ð¾ Ð·Ð°Ð¿ÑÐ¾ÑÑ ÐºÐ°ÑÑÐ¸Ð½ÐºÐ¸ Ð·Ð°Ð¿ÑÐ°Ð²Ð»ÑÑÑ Ð¿Ð¾ÑÑÐµÐ»Ñ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0"/>
            <a:ext cx="2262201" cy="197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0"/>
            <a:ext cx="214314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ÐÐ°ÑÑÐ¸Ð½ÐºÐ¸ Ð¿Ð¾ Ð·Ð°Ð¿ÑÐ¾ÑÑ ÐºÐ°ÑÑÐ¸Ð½ÐºÐ¸ ÑÐ¸ÑÑÐ¸ÑÑ Ð·ÑÐ±Ñ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285992"/>
            <a:ext cx="235742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ÐÐ°ÑÑÐ¸Ð½ÐºÐ¸ Ð¿Ð¾ Ð·Ð°Ð¿ÑÐ¾ÑÑ ÐºÐ°ÑÑÐ¸Ð½ÐºÐ° Ð¿ÑÐ¸ÑÑÐ½Ð¾Ð³Ð¾ Ð·Ð°Ð²ÑÑÐ°ÐºÐ°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2428868"/>
            <a:ext cx="2519376" cy="1625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ÐÐ°ÑÑÐ¸Ð½ÐºÐ¸ Ð¿Ð¾ Ð·Ð°Ð¿ÑÐ¾ÑÑ ÐºÐ°ÑÑÐ¸Ð½ÐºÐ° Ð²Ð°Ð·Ð°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32" y="2500306"/>
            <a:ext cx="157163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onlinepogrebok.ru/wp-content/uploads/2016/07/op7.jpg"/>
          <p:cNvPicPr/>
          <p:nvPr/>
        </p:nvPicPr>
        <p:blipFill>
          <a:blip r:embed="rId8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7215207" y="2571744"/>
            <a:ext cx="1928794" cy="157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4857760"/>
            <a:ext cx="17859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www.teamsport.ru/upload/iblock/0f1/0f1d204ec5542a969fcc3a3060f976b9.jpeg"/>
          <p:cNvPicPr/>
          <p:nvPr/>
        </p:nvPicPr>
        <p:blipFill>
          <a:blip r:embed="rId10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214546" y="4786322"/>
            <a:ext cx="1928826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 descr="ÐÐ¾ÑÐ¾Ð¶ÐµÐµ Ð¸Ð·Ð¾Ð±ÑÐ°Ð¶ÐµÐ½Ð¸Ðµ"/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143372" y="4714884"/>
            <a:ext cx="250033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ÐÐ°ÑÑÐ¸Ð½ÐºÐ¸ Ð¿Ð¾ Ð·Ð°Ð¿ÑÐ¾ÑÑ Ð·Ð°Ð¼Ð¾Ðº Ð½Ð°Ð²ÐµÑÐ½Ð¾Ð¹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858016" y="4572008"/>
            <a:ext cx="192882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img10.proshkolu.ru/content/media/pic/std/4000000/3106000/3105493-c4552e96fecbab4e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571736" y="0"/>
            <a:ext cx="2571736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Южная Америка (1) - Ольга Владимировна Лазунина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857620" y="3357562"/>
            <a:ext cx="2286016" cy="35004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390" y="-60464"/>
            <a:ext cx="9167390" cy="6918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Рисунок 9" descr="Антарктида - Ольга Владимировна Лазунина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2714612" y="5143512"/>
            <a:ext cx="3571900" cy="1928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s://2.bp.blogspot.com/-hcHOKSDw4eQ/VsM0QECvM3I/AAAAAAAADrM/y8UXNhncoyA/s1600/%25D0%25B6%25D0%25B8%25D1%2580%25D0%25B0%25D1%2584%2B%25E2%2580%2594%2B%25D0%25BA%25D0%25BE%25D0%25BF%25D0%25B8%25D1%258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143116"/>
            <a:ext cx="235745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1.bp.blogspot.com/-wEmzQrdsJi8/VsMzwRg5oAI/AAAAAAAADrA/WzRoIRwq-zI/s1600/%25D0%2590%25D0%25B2%25D1%2581%25D1%2582%25D1%2580%25D0%25B0%25D0%25BB%25D0%25B8%25D1%258F600.pn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6858016" y="2928934"/>
            <a:ext cx="1857356" cy="1714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daina-vova.ru/photos/evraziya-materik-entsiklopediya-dlya-detey-42378-large.jp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143240" y="0"/>
            <a:ext cx="4714908" cy="2857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img10.proshkolu.ru/content/media/pic/std/4000000/3106000/3105493-c4552e96fecbab4e.jpg"/>
          <p:cNvPicPr/>
          <p:nvPr/>
        </p:nvPicPr>
        <p:blipFill>
          <a:blip r:embed="rId6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8598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Южная Америка (1) - Ольга Владимировна Лазунина"/>
          <p:cNvPicPr/>
          <p:nvPr/>
        </p:nvPicPr>
        <p:blipFill>
          <a:blip r:embed="rId7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000372"/>
            <a:ext cx="1785918" cy="27860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928663" y="2357430"/>
            <a:ext cx="750099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Молодцы!!!</a:t>
            </a:r>
            <a:endParaRPr lang="ru-RU" sz="8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390" y="-60464"/>
            <a:ext cx="9167390" cy="6918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daina-vova.ru/photos/evraziya-materik-entsiklopediya-dlya-detey-42378-large.jp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0" y="214290"/>
            <a:ext cx="9144000" cy="6429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s://1.bp.blogspot.com/-wEmzQrdsJi8/VsMzwRg5oAI/AAAAAAAADrA/WzRoIRwq-zI/s1600/%25D0%2590%25D0%25B2%25D1%2581%25D1%2582%25D1%2580%25D0%25B0%25D0%25BB%25D0%25B8%25D1%258F600.png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857224" y="571480"/>
            <a:ext cx="7358114" cy="6286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85794"/>
            <a:ext cx="621510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18</Words>
  <PresentationFormat>Экран (4:3)</PresentationFormat>
  <Paragraphs>8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40</cp:revision>
  <dcterms:created xsi:type="dcterms:W3CDTF">2018-09-05T11:19:40Z</dcterms:created>
  <dcterms:modified xsi:type="dcterms:W3CDTF">2020-12-06T07:00:57Z</dcterms:modified>
</cp:coreProperties>
</file>