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1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CC17-5C7F-421F-98A9-8A9EF27A00FC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3E055-6133-4CE3-97E7-82DAB73FC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85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CC17-5C7F-421F-98A9-8A9EF27A00FC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3E055-6133-4CE3-97E7-82DAB73FC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23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CC17-5C7F-421F-98A9-8A9EF27A00FC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3E055-6133-4CE3-97E7-82DAB73FC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70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CC17-5C7F-421F-98A9-8A9EF27A00FC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3E055-6133-4CE3-97E7-82DAB73FC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43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CC17-5C7F-421F-98A9-8A9EF27A00FC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3E055-6133-4CE3-97E7-82DAB73FC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59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CC17-5C7F-421F-98A9-8A9EF27A00FC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3E055-6133-4CE3-97E7-82DAB73FC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0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CC17-5C7F-421F-98A9-8A9EF27A00FC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3E055-6133-4CE3-97E7-82DAB73FC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40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CC17-5C7F-421F-98A9-8A9EF27A00FC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3E055-6133-4CE3-97E7-82DAB73FC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7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CC17-5C7F-421F-98A9-8A9EF27A00FC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3E055-6133-4CE3-97E7-82DAB73FC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6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CC17-5C7F-421F-98A9-8A9EF27A00FC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3E055-6133-4CE3-97E7-82DAB73FC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8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CC17-5C7F-421F-98A9-8A9EF27A00FC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3E055-6133-4CE3-97E7-82DAB73FC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52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FCC17-5C7F-421F-98A9-8A9EF27A00FC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3E055-6133-4CE3-97E7-82DAB73FC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613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hyperlink" Target="file:///C:\Users\User\Desktop\alenushkasad@mail.ru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46" y="322346"/>
            <a:ext cx="2433638" cy="243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51484" y="490788"/>
            <a:ext cx="7952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МБДОУ Детский сад «Аленушка» </a:t>
            </a:r>
          </a:p>
          <a:p>
            <a:pPr algn="ctr">
              <a:defRPr/>
            </a:pP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  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общеразвивающего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вида города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Билибино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9000" y="1323474"/>
            <a:ext cx="7928811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spcAft>
                <a:spcPts val="1000"/>
              </a:spcAft>
            </a:pPr>
            <a:r>
              <a:rPr lang="ru-RU" altLang="ru-RU" sz="2000" b="1" dirty="0" smtClean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Всероссийский педагогический конкурс </a:t>
            </a:r>
            <a:r>
              <a:rPr lang="en-US" altLang="ru-RU" sz="2000" b="1" dirty="0" smtClean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altLang="ru-RU" sz="2000" b="1" dirty="0">
              <a:solidFill>
                <a:schemeClr val="accent6">
                  <a:lumMod val="50000"/>
                </a:schemeClr>
              </a:solidFill>
              <a:latin typeface="Franklin Gothic Medium" panose="020B0603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spcAft>
                <a:spcPts val="1000"/>
              </a:spcAft>
            </a:pPr>
            <a:r>
              <a:rPr lang="ru-RU" altLang="ru-RU" sz="2000" b="1" dirty="0" smtClean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«Гражданско-патриотическое воспитание </a:t>
            </a:r>
          </a:p>
          <a:p>
            <a:pPr algn="ctr">
              <a:spcBef>
                <a:spcPct val="0"/>
              </a:spcBef>
              <a:spcAft>
                <a:spcPts val="1000"/>
              </a:spcAft>
            </a:pPr>
            <a:r>
              <a:rPr lang="ru-RU" altLang="ru-RU" sz="20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altLang="ru-RU" sz="2000" b="1" dirty="0" smtClean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олодого поколения»</a:t>
            </a:r>
            <a:endParaRPr lang="ru-RU" altLang="ru-RU" sz="2000" dirty="0">
              <a:solidFill>
                <a:schemeClr val="accent6">
                  <a:lumMod val="50000"/>
                </a:schemeClr>
              </a:solidFill>
              <a:latin typeface="Franklin Gothic Medium" panose="020B0603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9316" y="33447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61737" y="3056021"/>
            <a:ext cx="10876547" cy="1973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2800" b="1" i="1" dirty="0">
                <a:solidFill>
                  <a:srgbClr val="7030A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Тема проекта: </a:t>
            </a:r>
          </a:p>
          <a:p>
            <a:pPr algn="ctr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4000" b="1" i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«</a:t>
            </a:r>
            <a:r>
              <a:rPr lang="ru-RU" sz="2800" b="1" i="1" dirty="0">
                <a:solidFill>
                  <a:srgbClr val="7030A0"/>
                </a:solidFill>
                <a:latin typeface="Arial Black" panose="020B0A04020102020204" pitchFamily="34" charset="0"/>
              </a:rPr>
              <a:t>Патриотическое воспитание детей дошкольного возраста средствами физической культуры</a:t>
            </a:r>
            <a:r>
              <a:rPr lang="ru-RU" altLang="ru-RU" sz="4000" b="1" i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»</a:t>
            </a:r>
            <a:endParaRPr lang="ru-RU" altLang="ru-RU" sz="4000" i="1" dirty="0">
              <a:solidFill>
                <a:srgbClr val="7030A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94884" y="5197376"/>
            <a:ext cx="4343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>
                <a:latin typeface="Franklin Gothic Demi" panose="020B0703020102020204" pitchFamily="34" charset="0"/>
              </a:rPr>
              <a:t>Шаймарданова</a:t>
            </a:r>
            <a:r>
              <a:rPr lang="ru-RU" sz="1600" b="1" dirty="0">
                <a:latin typeface="Franklin Gothic Demi" panose="020B0703020102020204" pitchFamily="34" charset="0"/>
              </a:rPr>
              <a:t> Эльвира </a:t>
            </a:r>
            <a:r>
              <a:rPr lang="ru-RU" sz="1600" b="1" dirty="0" err="1">
                <a:latin typeface="Franklin Gothic Demi" panose="020B0703020102020204" pitchFamily="34" charset="0"/>
              </a:rPr>
              <a:t>Ришатовна</a:t>
            </a:r>
            <a:endParaRPr lang="ru-RU" sz="1600" b="1" dirty="0">
              <a:latin typeface="Franklin Gothic Demi" panose="020B0703020102020204" pitchFamily="34" charset="0"/>
            </a:endParaRPr>
          </a:p>
          <a:p>
            <a:r>
              <a:rPr lang="ru-RU" sz="1600" b="1" dirty="0">
                <a:latin typeface="Franklin Gothic Demi" panose="020B0703020102020204" pitchFamily="34" charset="0"/>
              </a:rPr>
              <a:t>Руководитель  физического воспитания</a:t>
            </a:r>
          </a:p>
          <a:p>
            <a:r>
              <a:rPr lang="ru-RU" sz="1600" b="1" dirty="0">
                <a:latin typeface="Franklin Gothic Demi" panose="020B0703020102020204" pitchFamily="34" charset="0"/>
              </a:rPr>
              <a:t>контактный  телефон:  89246655141</a:t>
            </a:r>
          </a:p>
          <a:p>
            <a:r>
              <a:rPr lang="ru-RU" sz="1600" b="1" dirty="0">
                <a:latin typeface="Franklin Gothic Demi" panose="020B0703020102020204" pitchFamily="34" charset="0"/>
              </a:rPr>
              <a:t>электронный адрес: </a:t>
            </a:r>
            <a:r>
              <a:rPr lang="en-US" sz="1600" b="1" u="sng" dirty="0" err="1">
                <a:latin typeface="Franklin Gothic Demi" panose="020B0703020102020204" pitchFamily="34" charset="0"/>
                <a:hlinkClick r:id="rId5" action="ppaction://hlinkfile"/>
              </a:rPr>
              <a:t>alenushkasad</a:t>
            </a:r>
            <a:r>
              <a:rPr lang="ru-RU" sz="1600" b="1" u="sng" dirty="0">
                <a:latin typeface="Franklin Gothic Demi" panose="020B0703020102020204" pitchFamily="34" charset="0"/>
                <a:hlinkClick r:id="rId5" action="ppaction://hlinkfile"/>
              </a:rPr>
              <a:t>@</a:t>
            </a:r>
            <a:r>
              <a:rPr lang="en-US" sz="1600" b="1" u="sng" dirty="0">
                <a:latin typeface="Franklin Gothic Demi" panose="020B0703020102020204" pitchFamily="34" charset="0"/>
                <a:hlinkClick r:id="rId5" action="ppaction://hlinkfile"/>
              </a:rPr>
              <a:t>mail</a:t>
            </a:r>
            <a:r>
              <a:rPr lang="ru-RU" sz="1600" b="1" u="sng" dirty="0">
                <a:latin typeface="Franklin Gothic Demi" panose="020B0703020102020204" pitchFamily="34" charset="0"/>
                <a:hlinkClick r:id="rId5" action="ppaction://hlinkfile"/>
              </a:rPr>
              <a:t>.</a:t>
            </a:r>
            <a:r>
              <a:rPr lang="en-US" sz="1600" b="1" u="sng" dirty="0" err="1">
                <a:latin typeface="Franklin Gothic Demi" panose="020B0703020102020204" pitchFamily="34" charset="0"/>
                <a:hlinkClick r:id="rId5" action="ppaction://hlinkfile"/>
              </a:rPr>
              <a:t>ru</a:t>
            </a:r>
            <a:endParaRPr lang="ru-RU" sz="1600" b="1" dirty="0">
              <a:latin typeface="Franklin Gothic Demi" panose="020B07030201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064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959"/>
    </mc:Choice>
    <mc:Fallback xmlns="">
      <p:transition spd="slow" advClick="0" advTm="129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13822" y="866274"/>
            <a:ext cx="32003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 Black" panose="020B0A04020102020204" pitchFamily="34" charset="0"/>
              </a:rPr>
              <a:t> </a:t>
            </a:r>
            <a:r>
              <a:rPr lang="ru-RU" sz="4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Выставка</a:t>
            </a:r>
          </a:p>
          <a:p>
            <a:r>
              <a:rPr lang="ru-RU" sz="4000" dirty="0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  <a:r>
              <a:rPr lang="ru-RU" sz="4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рисунков</a:t>
            </a:r>
            <a:endParaRPr lang="ru-RU" sz="4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95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342"/>
    </mc:Choice>
    <mc:Fallback xmlns="">
      <p:transition spd="slow" advClick="0" advTm="5342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36" y="811214"/>
            <a:ext cx="5271670" cy="296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116" y="672306"/>
            <a:ext cx="5257800" cy="3105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14" y="4173370"/>
            <a:ext cx="2952750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953" y="4173370"/>
            <a:ext cx="3071812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533" y="3475538"/>
            <a:ext cx="316865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17358" y="0"/>
            <a:ext cx="10996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</a:rPr>
              <a:t>Для развития быстроты, ловкости, внимания –</a:t>
            </a:r>
          </a:p>
          <a:p>
            <a:pPr algn="ctr"/>
            <a:r>
              <a:rPr lang="ru-RU" sz="4000" b="1" i="1" dirty="0" smtClean="0">
                <a:solidFill>
                  <a:srgbClr val="FFFF00"/>
                </a:solidFill>
              </a:rPr>
              <a:t> ПОДВИЖНЫЕ ИГРЫ!!!</a:t>
            </a:r>
            <a:endParaRPr lang="ru-RU" sz="40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70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232"/>
    </mc:Choice>
    <mc:Fallback xmlns="">
      <p:transition spd="slow" advClick="0" advTm="92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26857" y="5955632"/>
            <a:ext cx="10610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ПАРАД ВОЕННОЙ ТЕХНИКИ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89321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879"/>
    </mc:Choice>
    <mc:Fallback xmlns="">
      <p:transition spd="slow" advClick="0" advTm="8879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82842" y="324853"/>
            <a:ext cx="102388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4000" b="1" i="1" dirty="0">
                <a:solidFill>
                  <a:srgbClr val="FF0000"/>
                </a:solidFill>
              </a:rPr>
              <a:t>Призеры </a:t>
            </a:r>
            <a:r>
              <a:rPr lang="ru-RU" altLang="ru-RU" sz="4000" b="1" i="1" dirty="0" smtClean="0">
                <a:solidFill>
                  <a:srgbClr val="FF0000"/>
                </a:solidFill>
              </a:rPr>
              <a:t>смотр-конкурса декоративно прикладного творчества детей</a:t>
            </a:r>
            <a:endParaRPr lang="ru-RU" alt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18" y="1467853"/>
            <a:ext cx="3669630" cy="25747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3821" y="1467853"/>
            <a:ext cx="3669632" cy="25747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19" y="4211052"/>
            <a:ext cx="3669630" cy="26469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3821" y="4186989"/>
            <a:ext cx="3669632" cy="26469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866" y="1973145"/>
            <a:ext cx="3966409" cy="443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78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541"/>
    </mc:Choice>
    <mc:Fallback xmlns="">
      <p:transition spd="slow" advClick="0" advTm="85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2820" y="481264"/>
            <a:ext cx="529389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5400" b="1" u="sng" dirty="0" smtClean="0">
                <a:solidFill>
                  <a:srgbClr val="7030A0"/>
                </a:solidFill>
              </a:rPr>
              <a:t>«Мы ребята смелые, ловкие, умелые»</a:t>
            </a:r>
            <a:endParaRPr lang="ru-RU" altLang="ru-RU" sz="5400" b="1" u="sng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094" y="120316"/>
            <a:ext cx="5006557" cy="32725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094" y="3513221"/>
            <a:ext cx="5006557" cy="32364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10" y="3066587"/>
            <a:ext cx="6232358" cy="368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05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870"/>
    </mc:Choice>
    <mc:Fallback xmlns="">
      <p:transition spd="slow" advClick="0" advTm="78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5484" y="144379"/>
            <a:ext cx="107081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4400" b="1" i="1" dirty="0">
                <a:solidFill>
                  <a:srgbClr val="002060"/>
                </a:solidFill>
              </a:rPr>
              <a:t>Итоговое мероприятие </a:t>
            </a:r>
            <a:r>
              <a:rPr lang="ru-RU" altLang="ru-RU" sz="4400" b="1" i="1" dirty="0" smtClean="0">
                <a:solidFill>
                  <a:srgbClr val="002060"/>
                </a:solidFill>
              </a:rPr>
              <a:t>«</a:t>
            </a:r>
            <a:r>
              <a:rPr lang="ru-RU" altLang="ru-RU" sz="4400" b="1" i="1" u="sng" dirty="0" smtClean="0">
                <a:solidFill>
                  <a:srgbClr val="002060"/>
                </a:solidFill>
              </a:rPr>
              <a:t>Будем в армии служить</a:t>
            </a:r>
            <a:r>
              <a:rPr lang="ru-RU" altLang="ru-RU" sz="4400" b="1" i="1" dirty="0" smtClean="0">
                <a:solidFill>
                  <a:srgbClr val="002060"/>
                </a:solidFill>
              </a:rPr>
              <a:t>»</a:t>
            </a:r>
            <a:endParaRPr lang="ru-RU" altLang="ru-RU" sz="4400" b="1" i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44" y="1063729"/>
            <a:ext cx="3725619" cy="25337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44" y="3874168"/>
            <a:ext cx="3725619" cy="28274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463" y="1063730"/>
            <a:ext cx="4042610" cy="25337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464" y="3874168"/>
            <a:ext cx="4042610" cy="28274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226" y="2225842"/>
            <a:ext cx="4350869" cy="370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780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831"/>
    </mc:Choice>
    <mc:Fallback xmlns="">
      <p:transition spd="slow" advClick="0" advTm="88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 descr="877f55a620ec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941" y="2311971"/>
            <a:ext cx="5378115" cy="3883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4558" y="372979"/>
            <a:ext cx="94808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СПАСИБО ЗА ВНИМАНИЕ</a:t>
            </a:r>
            <a:endParaRPr lang="ru-RU" sz="6000" b="1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05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4482"/>
    </mc:Choice>
    <mc:Fallback xmlns="">
      <p:transition spd="slow" advClick="0" advTm="244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96</Words>
  <Application>Microsoft Office PowerPoint</Application>
  <PresentationFormat>Широкоэкранный</PresentationFormat>
  <Paragraphs>20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Arial Black</vt:lpstr>
      <vt:lpstr>Calibri</vt:lpstr>
      <vt:lpstr>Calibri Light</vt:lpstr>
      <vt:lpstr>Franklin Gothic Demi</vt:lpstr>
      <vt:lpstr>Franklin Gothic Medium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17</cp:revision>
  <dcterms:created xsi:type="dcterms:W3CDTF">2018-09-25T01:43:50Z</dcterms:created>
  <dcterms:modified xsi:type="dcterms:W3CDTF">2020-03-20T05:18:39Z</dcterms:modified>
</cp:coreProperties>
</file>